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2" r:id="rId6"/>
    <p:sldId id="273" r:id="rId7"/>
    <p:sldId id="276" r:id="rId8"/>
    <p:sldId id="274" r:id="rId9"/>
    <p:sldId id="275" r:id="rId10"/>
    <p:sldId id="277" r:id="rId11"/>
    <p:sldId id="278" r:id="rId12"/>
    <p:sldId id="279" r:id="rId13"/>
    <p:sldId id="280" r:id="rId14"/>
    <p:sldId id="281" r:id="rId15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124D4D-6C82-448D-B6C6-8DEE20386BBB}" v="2" dt="2021-09-10T07:40:18.411"/>
    <p1510:client id="{31061016-D15B-43BC-9530-603BE4DE538F}" v="493" dt="2021-09-07T09:31:28.986"/>
    <p1510:client id="{63F1D250-A0BC-48A3-A29C-2BF9EA0D9CB1}" v="153" dt="2021-09-07T11:58:28.883"/>
    <p1510:client id="{6C91A77F-28F5-43A8-BDB7-BEAA3ABD8155}" v="179" dt="2021-09-07T11:37:08.3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a Sundin" userId="S::mika.sundin@kartverket.no::1e52f797-5f9b-4839-a939-bdc6fcad0b65" providerId="AD" clId="Web-{31061016-D15B-43BC-9530-603BE4DE538F}"/>
    <pc:docChg chg="addSld modSld">
      <pc:chgData name="Mika Sundin" userId="S::mika.sundin@kartverket.no::1e52f797-5f9b-4839-a939-bdc6fcad0b65" providerId="AD" clId="Web-{31061016-D15B-43BC-9530-603BE4DE538F}" dt="2021-09-07T09:31:28.986" v="469" actId="14100"/>
      <pc:docMkLst>
        <pc:docMk/>
      </pc:docMkLst>
      <pc:sldChg chg="addSp delSp modSp">
        <pc:chgData name="Mika Sundin" userId="S::mika.sundin@kartverket.no::1e52f797-5f9b-4839-a939-bdc6fcad0b65" providerId="AD" clId="Web-{31061016-D15B-43BC-9530-603BE4DE538F}" dt="2021-09-07T09:31:28.986" v="469" actId="14100"/>
        <pc:sldMkLst>
          <pc:docMk/>
          <pc:sldMk cId="2445951684" sldId="274"/>
        </pc:sldMkLst>
        <pc:spChg chg="add">
          <ac:chgData name="Mika Sundin" userId="S::mika.sundin@kartverket.no::1e52f797-5f9b-4839-a939-bdc6fcad0b65" providerId="AD" clId="Web-{31061016-D15B-43BC-9530-603BE4DE538F}" dt="2021-09-07T09:22:53.192" v="234"/>
          <ac:spMkLst>
            <pc:docMk/>
            <pc:sldMk cId="2445951684" sldId="274"/>
            <ac:spMk id="36" creationId="{897F86DB-F33E-4E54-B268-15DAFE947487}"/>
          </ac:spMkLst>
        </pc:spChg>
        <pc:picChg chg="add del mod">
          <ac:chgData name="Mika Sundin" userId="S::mika.sundin@kartverket.no::1e52f797-5f9b-4839-a939-bdc6fcad0b65" providerId="AD" clId="Web-{31061016-D15B-43BC-9530-603BE4DE538F}" dt="2021-09-07T08:58:49.014" v="40"/>
          <ac:picMkLst>
            <pc:docMk/>
            <pc:sldMk cId="2445951684" sldId="274"/>
            <ac:picMk id="3" creationId="{9624225C-5E3C-4BAE-A7FB-75879C8A759D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18:17.638" v="190" actId="1076"/>
          <ac:picMkLst>
            <pc:docMk/>
            <pc:sldMk cId="2445951684" sldId="274"/>
            <ac:picMk id="4" creationId="{407A207B-A0D2-4582-9225-463938573F7E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28:08.918" v="414"/>
          <ac:picMkLst>
            <pc:docMk/>
            <pc:sldMk cId="2445951684" sldId="274"/>
            <ac:picMk id="5" creationId="{6916552A-3F1C-4565-B6FB-54052BF7806E}"/>
          </ac:picMkLst>
        </pc:picChg>
        <pc:cxnChg chg="add mod">
          <ac:chgData name="Mika Sundin" userId="S::mika.sundin@kartverket.no::1e52f797-5f9b-4839-a939-bdc6fcad0b65" providerId="AD" clId="Web-{31061016-D15B-43BC-9530-603BE4DE538F}" dt="2021-09-07T09:12:46.442" v="143" actId="14100"/>
          <ac:cxnSpMkLst>
            <pc:docMk/>
            <pc:sldMk cId="2445951684" sldId="274"/>
            <ac:cxnSpMk id="6" creationId="{947E9138-F4D5-43F3-883D-F51ED7CDB71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11:47.550" v="137" actId="14100"/>
          <ac:cxnSpMkLst>
            <pc:docMk/>
            <pc:sldMk cId="2445951684" sldId="274"/>
            <ac:cxnSpMk id="9" creationId="{659D6D97-01AF-4906-BD16-74FB252D510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12:36.754" v="142" actId="14100"/>
          <ac:cxnSpMkLst>
            <pc:docMk/>
            <pc:sldMk cId="2445951684" sldId="274"/>
            <ac:cxnSpMk id="10" creationId="{BF8CC53A-BB12-4EBC-AFA7-80F2C3EA266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41.763" v="449"/>
          <ac:cxnSpMkLst>
            <pc:docMk/>
            <pc:sldMk cId="2445951684" sldId="274"/>
            <ac:cxnSpMk id="11" creationId="{A0AC776C-51A8-4090-AC40-0547AE1FAE8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54.594" v="463" actId="14100"/>
          <ac:cxnSpMkLst>
            <pc:docMk/>
            <pc:sldMk cId="2445951684" sldId="274"/>
            <ac:cxnSpMk id="12" creationId="{81DCED45-F02A-46B1-BC4A-57392DA1ED2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1:22.642" v="468" actId="14100"/>
          <ac:cxnSpMkLst>
            <pc:docMk/>
            <pc:sldMk cId="2445951684" sldId="274"/>
            <ac:cxnSpMk id="13" creationId="{4D82AD93-2D03-440B-9DC2-D190C7E5B25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1:28.986" v="469" actId="14100"/>
          <ac:cxnSpMkLst>
            <pc:docMk/>
            <pc:sldMk cId="2445951684" sldId="274"/>
            <ac:cxnSpMk id="14" creationId="{490EE1B9-7709-4430-93A4-5A5E11BD6AB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39"/>
          <ac:cxnSpMkLst>
            <pc:docMk/>
            <pc:sldMk cId="2445951684" sldId="274"/>
            <ac:cxnSpMk id="15" creationId="{4B8F146F-943F-480A-A3E3-1218F08FB4B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0"/>
          <ac:cxnSpMkLst>
            <pc:docMk/>
            <pc:sldMk cId="2445951684" sldId="274"/>
            <ac:cxnSpMk id="16" creationId="{5D04D695-7A7A-4B75-96FA-01697349D61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57.091" v="451" actId="14100"/>
          <ac:cxnSpMkLst>
            <pc:docMk/>
            <pc:sldMk cId="2445951684" sldId="274"/>
            <ac:cxnSpMk id="17" creationId="{2181FD3D-5D0D-4288-8493-2685023E22BF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09.843" v="459" actId="14100"/>
          <ac:cxnSpMkLst>
            <pc:docMk/>
            <pc:sldMk cId="2445951684" sldId="274"/>
            <ac:cxnSpMk id="18" creationId="{4DF4DD2B-6BB3-4C3F-8AEE-45E0411172F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2"/>
          <ac:cxnSpMkLst>
            <pc:docMk/>
            <pc:sldMk cId="2445951684" sldId="274"/>
            <ac:cxnSpMk id="19" creationId="{1DA72298-D973-4047-A2BC-D66747C8826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3"/>
          <ac:cxnSpMkLst>
            <pc:docMk/>
            <pc:sldMk cId="2445951684" sldId="274"/>
            <ac:cxnSpMk id="20" creationId="{A837165C-190D-4732-B6D4-D7B0946FA1A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16.922" v="460" actId="14100"/>
          <ac:cxnSpMkLst>
            <pc:docMk/>
            <pc:sldMk cId="2445951684" sldId="274"/>
            <ac:cxnSpMk id="21" creationId="{FF520871-D13E-4116-93CD-AF7F8DAF9F7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25.203" v="461" actId="14100"/>
          <ac:cxnSpMkLst>
            <pc:docMk/>
            <pc:sldMk cId="2445951684" sldId="274"/>
            <ac:cxnSpMk id="22" creationId="{78B2330A-E46E-4DC6-BAEF-5683509D879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9:58.468" v="458" actId="14100"/>
          <ac:cxnSpMkLst>
            <pc:docMk/>
            <pc:sldMk cId="2445951684" sldId="274"/>
            <ac:cxnSpMk id="23" creationId="{64D2CA7F-0BC0-4299-B2DC-00C182B9D00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59" v="447"/>
          <ac:cxnSpMkLst>
            <pc:docMk/>
            <pc:sldMk cId="2445951684" sldId="274"/>
            <ac:cxnSpMk id="24" creationId="{43A0C28E-00BE-4F94-B7BE-65FA9BA5481C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43" v="415"/>
          <ac:cxnSpMkLst>
            <pc:docMk/>
            <pc:sldMk cId="2445951684" sldId="274"/>
            <ac:cxnSpMk id="25" creationId="{A9339222-6C18-4698-8F97-5A221BF2967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43" v="416"/>
          <ac:cxnSpMkLst>
            <pc:docMk/>
            <pc:sldMk cId="2445951684" sldId="274"/>
            <ac:cxnSpMk id="26" creationId="{21EDA72A-347A-4884-9042-DD1397ABFDD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7"/>
          <ac:cxnSpMkLst>
            <pc:docMk/>
            <pc:sldMk cId="2445951684" sldId="274"/>
            <ac:cxnSpMk id="27" creationId="{60D97C49-8929-4386-9F2B-53E76BF34E73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8"/>
          <ac:cxnSpMkLst>
            <pc:docMk/>
            <pc:sldMk cId="2445951684" sldId="274"/>
            <ac:cxnSpMk id="28" creationId="{F58E69D1-9DDA-4080-B2A9-C7D6EEB93BA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9"/>
          <ac:cxnSpMkLst>
            <pc:docMk/>
            <pc:sldMk cId="2445951684" sldId="274"/>
            <ac:cxnSpMk id="29" creationId="{8019F6FA-6401-4F7D-983A-5B3C0364AC0F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75" v="420"/>
          <ac:cxnSpMkLst>
            <pc:docMk/>
            <pc:sldMk cId="2445951684" sldId="274"/>
            <ac:cxnSpMk id="30" creationId="{72FE06B0-B2D6-4B36-8A5A-BFDB22BAE17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75" v="421"/>
          <ac:cxnSpMkLst>
            <pc:docMk/>
            <pc:sldMk cId="2445951684" sldId="274"/>
            <ac:cxnSpMk id="31" creationId="{7D7B6F8A-9B41-4005-93EB-6C09E4A0E68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2"/>
          <ac:cxnSpMkLst>
            <pc:docMk/>
            <pc:sldMk cId="2445951684" sldId="274"/>
            <ac:cxnSpMk id="32" creationId="{294688B7-81A3-4CA7-B470-07731BA76B1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3"/>
          <ac:cxnSpMkLst>
            <pc:docMk/>
            <pc:sldMk cId="2445951684" sldId="274"/>
            <ac:cxnSpMk id="33" creationId="{C0FED71A-8204-49F7-ACAC-C00F0B3E9C42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4"/>
          <ac:cxnSpMkLst>
            <pc:docMk/>
            <pc:sldMk cId="2445951684" sldId="274"/>
            <ac:cxnSpMk id="34" creationId="{55B9CAE8-B138-4C26-9EC7-FBD3BB63945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5"/>
          <ac:cxnSpMkLst>
            <pc:docMk/>
            <pc:sldMk cId="2445951684" sldId="274"/>
            <ac:cxnSpMk id="35" creationId="{01ECD989-5408-4E74-A384-B3357C036E1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6"/>
          <ac:cxnSpMkLst>
            <pc:docMk/>
            <pc:sldMk cId="2445951684" sldId="274"/>
            <ac:cxnSpMk id="37" creationId="{0E635ACF-0A7A-4618-AC78-5D526D1E37A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7"/>
          <ac:cxnSpMkLst>
            <pc:docMk/>
            <pc:sldMk cId="2445951684" sldId="274"/>
            <ac:cxnSpMk id="38" creationId="{54C147A8-CA0F-4C3E-8D72-DF34390D195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28"/>
          <ac:cxnSpMkLst>
            <pc:docMk/>
            <pc:sldMk cId="2445951684" sldId="274"/>
            <ac:cxnSpMk id="39" creationId="{0BC6FB64-72B1-4113-B064-871A5C9C14C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29"/>
          <ac:cxnSpMkLst>
            <pc:docMk/>
            <pc:sldMk cId="2445951684" sldId="274"/>
            <ac:cxnSpMk id="40" creationId="{27EA6FE0-D16D-40C6-A58B-5135E64A9EF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30"/>
          <ac:cxnSpMkLst>
            <pc:docMk/>
            <pc:sldMk cId="2445951684" sldId="274"/>
            <ac:cxnSpMk id="41" creationId="{A88A53A5-8D76-45A4-9EAA-74BD6435DD3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1"/>
          <ac:cxnSpMkLst>
            <pc:docMk/>
            <pc:sldMk cId="2445951684" sldId="274"/>
            <ac:cxnSpMk id="42" creationId="{05A64C43-209C-4B7B-86CD-49FAA1E5AF3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2"/>
          <ac:cxnSpMkLst>
            <pc:docMk/>
            <pc:sldMk cId="2445951684" sldId="274"/>
            <ac:cxnSpMk id="43" creationId="{1C5C6605-B689-49F2-84D6-C5CE0A19A86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3"/>
          <ac:cxnSpMkLst>
            <pc:docMk/>
            <pc:sldMk cId="2445951684" sldId="274"/>
            <ac:cxnSpMk id="44" creationId="{6A6E525C-65B1-4518-BF7E-9FA0EAC068B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53" v="434"/>
          <ac:cxnSpMkLst>
            <pc:docMk/>
            <pc:sldMk cId="2445951684" sldId="274"/>
            <ac:cxnSpMk id="45" creationId="{252C9E1B-34C2-4BCB-872F-A49D1D1FBD2E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53" v="435"/>
          <ac:cxnSpMkLst>
            <pc:docMk/>
            <pc:sldMk cId="2445951684" sldId="274"/>
            <ac:cxnSpMk id="46" creationId="{0B7B36BF-FE5C-42A4-BC89-2C95D4200EF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9:09.310" v="453" actId="14100"/>
          <ac:cxnSpMkLst>
            <pc:docMk/>
            <pc:sldMk cId="2445951684" sldId="274"/>
            <ac:cxnSpMk id="47" creationId="{3315A0EA-08B0-4631-88C5-9EF83C9C1B45}"/>
          </ac:cxnSpMkLst>
        </pc:cxnChg>
      </pc:sldChg>
      <pc:sldChg chg="addSp delSp modSp">
        <pc:chgData name="Mika Sundin" userId="S::mika.sundin@kartverket.no::1e52f797-5f9b-4839-a939-bdc6fcad0b65" providerId="AD" clId="Web-{31061016-D15B-43BC-9530-603BE4DE538F}" dt="2021-09-07T09:06:16.713" v="108" actId="14100"/>
        <pc:sldMkLst>
          <pc:docMk/>
          <pc:sldMk cId="4087404599" sldId="275"/>
        </pc:sldMkLst>
        <pc:spChg chg="mod">
          <ac:chgData name="Mika Sundin" userId="S::mika.sundin@kartverket.no::1e52f797-5f9b-4839-a939-bdc6fcad0b65" providerId="AD" clId="Web-{31061016-D15B-43BC-9530-603BE4DE538F}" dt="2021-09-07T09:06:16.713" v="108" actId="14100"/>
          <ac:spMkLst>
            <pc:docMk/>
            <pc:sldMk cId="4087404599" sldId="275"/>
            <ac:spMk id="2" creationId="{00000000-0000-0000-0000-000000000000}"/>
          </ac:spMkLst>
        </pc:spChg>
        <pc:spChg chg="add del">
          <ac:chgData name="Mika Sundin" userId="S::mika.sundin@kartverket.no::1e52f797-5f9b-4839-a939-bdc6fcad0b65" providerId="AD" clId="Web-{31061016-D15B-43BC-9530-603BE4DE538F}" dt="2021-09-07T09:00:27.126" v="56"/>
          <ac:spMkLst>
            <pc:docMk/>
            <pc:sldMk cId="4087404599" sldId="275"/>
            <ac:spMk id="7" creationId="{73B05283-509B-4DC1-8CC6-6149B4D84F00}"/>
          </ac:spMkLst>
        </pc:spChg>
        <pc:picChg chg="add del">
          <ac:chgData name="Mika Sundin" userId="S::mika.sundin@kartverket.no::1e52f797-5f9b-4839-a939-bdc6fcad0b65" providerId="AD" clId="Web-{31061016-D15B-43BC-9530-603BE4DE538F}" dt="2021-09-07T08:57:59.622" v="35"/>
          <ac:picMkLst>
            <pc:docMk/>
            <pc:sldMk cId="4087404599" sldId="275"/>
            <ac:picMk id="3" creationId="{79F58E22-2889-4286-AD2D-D3955C0FC384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00:50.502" v="60" actId="1076"/>
          <ac:picMkLst>
            <pc:docMk/>
            <pc:sldMk cId="4087404599" sldId="275"/>
            <ac:picMk id="5" creationId="{2CC117A9-8100-4619-B333-DF2F5F28F601}"/>
          </ac:picMkLst>
        </pc:picChg>
        <pc:cxnChg chg="add mod">
          <ac:chgData name="Mika Sundin" userId="S::mika.sundin@kartverket.no::1e52f797-5f9b-4839-a939-bdc6fcad0b65" providerId="AD" clId="Web-{31061016-D15B-43BC-9530-603BE4DE538F}" dt="2021-09-07T08:59:41.172" v="49" actId="14100"/>
          <ac:cxnSpMkLst>
            <pc:docMk/>
            <pc:sldMk cId="4087404599" sldId="275"/>
            <ac:cxnSpMk id="6" creationId="{A5597449-D375-442A-ABBF-0438752EA07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11.268" v="67" actId="14100"/>
          <ac:cxnSpMkLst>
            <pc:docMk/>
            <pc:sldMk cId="4087404599" sldId="275"/>
            <ac:cxnSpMk id="9" creationId="{B3B038AA-2525-48C3-A31F-799CA6A4DE13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23.971" v="69" actId="14100"/>
          <ac:cxnSpMkLst>
            <pc:docMk/>
            <pc:sldMk cId="4087404599" sldId="275"/>
            <ac:cxnSpMk id="10" creationId="{FF70CFFE-AF7C-4B44-8B80-11F696D3EBF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39.222" v="71" actId="14100"/>
          <ac:cxnSpMkLst>
            <pc:docMk/>
            <pc:sldMk cId="4087404599" sldId="275"/>
            <ac:cxnSpMk id="11" creationId="{581CCAC5-D82D-4FAE-B0A1-7FEB8B8BA24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50.159" v="73" actId="14100"/>
          <ac:cxnSpMkLst>
            <pc:docMk/>
            <pc:sldMk cId="4087404599" sldId="275"/>
            <ac:cxnSpMk id="12" creationId="{08CBF265-0879-483A-B586-8F49CAC4C1C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16.566" v="76" actId="14100"/>
          <ac:cxnSpMkLst>
            <pc:docMk/>
            <pc:sldMk cId="4087404599" sldId="275"/>
            <ac:cxnSpMk id="13" creationId="{172508AE-CE71-40D7-8D45-28015093E77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35.864" v="78" actId="14100"/>
          <ac:cxnSpMkLst>
            <pc:docMk/>
            <pc:sldMk cId="4087404599" sldId="275"/>
            <ac:cxnSpMk id="14" creationId="{78E25D9A-0E86-4D4D-8B14-5808A7DB14B8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47.567" v="82" actId="14100"/>
          <ac:cxnSpMkLst>
            <pc:docMk/>
            <pc:sldMk cId="4087404599" sldId="275"/>
            <ac:cxnSpMk id="15" creationId="{E0A1B05D-2C02-4EA8-B204-4811673909F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3:00.974" v="85" actId="14100"/>
          <ac:cxnSpMkLst>
            <pc:docMk/>
            <pc:sldMk cId="4087404599" sldId="275"/>
            <ac:cxnSpMk id="16" creationId="{1F5504B8-CED3-476A-84D4-F1F616FF9C2C}"/>
          </ac:cxnSpMkLst>
        </pc:cxnChg>
      </pc:sldChg>
      <pc:sldChg chg="addSp delSp modSp add replId">
        <pc:chgData name="Mika Sundin" userId="S::mika.sundin@kartverket.no::1e52f797-5f9b-4839-a939-bdc6fcad0b65" providerId="AD" clId="Web-{31061016-D15B-43BC-9530-603BE4DE538F}" dt="2021-09-07T08:57:13.402" v="33" actId="14100"/>
        <pc:sldMkLst>
          <pc:docMk/>
          <pc:sldMk cId="334985353" sldId="276"/>
        </pc:sldMkLst>
        <pc:spChg chg="add del">
          <ac:chgData name="Mika Sundin" userId="S::mika.sundin@kartverket.no::1e52f797-5f9b-4839-a939-bdc6fcad0b65" providerId="AD" clId="Web-{31061016-D15B-43BC-9530-603BE4DE538F}" dt="2021-09-07T08:53:30.115" v="5"/>
          <ac:spMkLst>
            <pc:docMk/>
            <pc:sldMk cId="334985353" sldId="276"/>
            <ac:spMk id="4" creationId="{133E0924-A18E-4212-BD51-DFA849800ED2}"/>
          </ac:spMkLst>
        </pc:spChg>
        <pc:picChg chg="del">
          <ac:chgData name="Mika Sundin" userId="S::mika.sundin@kartverket.no::1e52f797-5f9b-4839-a939-bdc6fcad0b65" providerId="AD" clId="Web-{31061016-D15B-43BC-9530-603BE4DE538F}" dt="2021-09-07T08:52:46.161" v="1"/>
          <ac:picMkLst>
            <pc:docMk/>
            <pc:sldMk cId="334985353" sldId="276"/>
            <ac:picMk id="3" creationId="{00000000-0000-0000-0000-000000000000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8:53:54.819" v="11" actId="1076"/>
          <ac:picMkLst>
            <pc:docMk/>
            <pc:sldMk cId="334985353" sldId="276"/>
            <ac:picMk id="5" creationId="{EDD530C8-2CB5-4780-B16D-281F25AAB778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8:54:01.366" v="13" actId="1076"/>
          <ac:picMkLst>
            <pc:docMk/>
            <pc:sldMk cId="334985353" sldId="276"/>
            <ac:picMk id="7" creationId="{FBDE4CE0-7E93-4357-BE9B-489E1E69CC63}"/>
          </ac:picMkLst>
        </pc:picChg>
        <pc:cxnChg chg="add del mod">
          <ac:chgData name="Mika Sundin" userId="S::mika.sundin@kartverket.no::1e52f797-5f9b-4839-a939-bdc6fcad0b65" providerId="AD" clId="Web-{31061016-D15B-43BC-9530-603BE4DE538F}" dt="2021-09-07T08:54:37.398" v="18"/>
          <ac:cxnSpMkLst>
            <pc:docMk/>
            <pc:sldMk cId="334985353" sldId="276"/>
            <ac:cxnSpMk id="6" creationId="{D28217BB-7CDC-4FD1-8B33-0C44977451A8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7:13.402" v="33" actId="14100"/>
          <ac:cxnSpMkLst>
            <pc:docMk/>
            <pc:sldMk cId="334985353" sldId="276"/>
            <ac:cxnSpMk id="9" creationId="{0959BE89-31F4-4D8D-BD6C-FB3A67E245E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6:45.870" v="29" actId="14100"/>
          <ac:cxnSpMkLst>
            <pc:docMk/>
            <pc:sldMk cId="334985353" sldId="276"/>
            <ac:cxnSpMk id="10" creationId="{54DE1FB5-E53C-4DC5-AB8B-CC069EBA30C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7:01.121" v="32" actId="14100"/>
          <ac:cxnSpMkLst>
            <pc:docMk/>
            <pc:sldMk cId="334985353" sldId="276"/>
            <ac:cxnSpMk id="11" creationId="{5B9DE8FA-2C4A-47EA-B3A9-B1DC447790D5}"/>
          </ac:cxnSpMkLst>
        </pc:cxnChg>
      </pc:sldChg>
      <pc:sldChg chg="delSp add replId">
        <pc:chgData name="Mika Sundin" userId="S::mika.sundin@kartverket.no::1e52f797-5f9b-4839-a939-bdc6fcad0b65" providerId="AD" clId="Web-{31061016-D15B-43BC-9530-603BE4DE538F}" dt="2021-09-07T09:06:56.480" v="119"/>
        <pc:sldMkLst>
          <pc:docMk/>
          <pc:sldMk cId="1796768346" sldId="277"/>
        </pc:sldMkLst>
        <pc:picChg chg="del">
          <ac:chgData name="Mika Sundin" userId="S::mika.sundin@kartverket.no::1e52f797-5f9b-4839-a939-bdc6fcad0b65" providerId="AD" clId="Web-{31061016-D15B-43BC-9530-603BE4DE538F}" dt="2021-09-07T09:06:30.823" v="110"/>
          <ac:picMkLst>
            <pc:docMk/>
            <pc:sldMk cId="1796768346" sldId="277"/>
            <ac:picMk id="5" creationId="{2CC117A9-8100-4619-B333-DF2F5F28F601}"/>
          </ac:picMkLst>
        </pc:picChg>
        <pc:cxnChg chg="del">
          <ac:chgData name="Mika Sundin" userId="S::mika.sundin@kartverket.no::1e52f797-5f9b-4839-a939-bdc6fcad0b65" providerId="AD" clId="Web-{31061016-D15B-43BC-9530-603BE4DE538F}" dt="2021-09-07T09:06:52.761" v="117"/>
          <ac:cxnSpMkLst>
            <pc:docMk/>
            <pc:sldMk cId="1796768346" sldId="277"/>
            <ac:cxnSpMk id="6" creationId="{A5597449-D375-442A-ABBF-0438752EA074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55.230" v="118"/>
          <ac:cxnSpMkLst>
            <pc:docMk/>
            <pc:sldMk cId="1796768346" sldId="277"/>
            <ac:cxnSpMk id="9" creationId="{B3B038AA-2525-48C3-A31F-799CA6A4DE13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56.480" v="119"/>
          <ac:cxnSpMkLst>
            <pc:docMk/>
            <pc:sldMk cId="1796768346" sldId="277"/>
            <ac:cxnSpMk id="10" creationId="{FF70CFFE-AF7C-4B44-8B80-11F696D3EBF1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8.401" v="116"/>
          <ac:cxnSpMkLst>
            <pc:docMk/>
            <pc:sldMk cId="1796768346" sldId="277"/>
            <ac:cxnSpMk id="11" creationId="{581CCAC5-D82D-4FAE-B0A1-7FEB8B8BA246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7.198" v="115"/>
          <ac:cxnSpMkLst>
            <pc:docMk/>
            <pc:sldMk cId="1796768346" sldId="277"/>
            <ac:cxnSpMk id="12" creationId="{08CBF265-0879-483A-B586-8F49CAC4C1CD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5.839" v="114"/>
          <ac:cxnSpMkLst>
            <pc:docMk/>
            <pc:sldMk cId="1796768346" sldId="277"/>
            <ac:cxnSpMk id="13" creationId="{172508AE-CE71-40D7-8D45-28015093E775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34.010" v="111"/>
          <ac:cxnSpMkLst>
            <pc:docMk/>
            <pc:sldMk cId="1796768346" sldId="277"/>
            <ac:cxnSpMk id="14" creationId="{78E25D9A-0E86-4D4D-8B14-5808A7DB14B8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36.026" v="112"/>
          <ac:cxnSpMkLst>
            <pc:docMk/>
            <pc:sldMk cId="1796768346" sldId="277"/>
            <ac:cxnSpMk id="15" creationId="{E0A1B05D-2C02-4EA8-B204-4811673909F5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0.229" v="113"/>
          <ac:cxnSpMkLst>
            <pc:docMk/>
            <pc:sldMk cId="1796768346" sldId="277"/>
            <ac:cxnSpMk id="16" creationId="{1F5504B8-CED3-476A-84D4-F1F616FF9C2C}"/>
          </ac:cxnSpMkLst>
        </pc:cxnChg>
      </pc:sldChg>
      <pc:sldChg chg="add replId">
        <pc:chgData name="Mika Sundin" userId="S::mika.sundin@kartverket.no::1e52f797-5f9b-4839-a939-bdc6fcad0b65" providerId="AD" clId="Web-{31061016-D15B-43BC-9530-603BE4DE538F}" dt="2021-09-07T09:07:04.761" v="120"/>
        <pc:sldMkLst>
          <pc:docMk/>
          <pc:sldMk cId="975065616" sldId="278"/>
        </pc:sldMkLst>
      </pc:sldChg>
    </pc:docChg>
  </pc:docChgLst>
  <pc:docChgLst>
    <pc:chgData name="Mika Sundin" userId="S::mika.sundin@kartverket.no::1e52f797-5f9b-4839-a939-bdc6fcad0b65" providerId="AD" clId="Web-{0F124D4D-6C82-448D-B6C6-8DEE20386BBB}"/>
    <pc:docChg chg="addSld delSld">
      <pc:chgData name="Mika Sundin" userId="S::mika.sundin@kartverket.no::1e52f797-5f9b-4839-a939-bdc6fcad0b65" providerId="AD" clId="Web-{0F124D4D-6C82-448D-B6C6-8DEE20386BBB}" dt="2021-09-10T07:40:18.411" v="1"/>
      <pc:docMkLst>
        <pc:docMk/>
      </pc:docMkLst>
      <pc:sldChg chg="add del replId">
        <pc:chgData name="Mika Sundin" userId="S::mika.sundin@kartverket.no::1e52f797-5f9b-4839-a939-bdc6fcad0b65" providerId="AD" clId="Web-{0F124D4D-6C82-448D-B6C6-8DEE20386BBB}" dt="2021-09-10T07:40:18.411" v="1"/>
        <pc:sldMkLst>
          <pc:docMk/>
          <pc:sldMk cId="420393489" sldId="277"/>
        </pc:sldMkLst>
      </pc:sldChg>
    </pc:docChg>
  </pc:docChgLst>
  <pc:docChgLst>
    <pc:chgData name="Mika Sundin" userId="S::mika.sundin@kartverket.no::1e52f797-5f9b-4839-a939-bdc6fcad0b65" providerId="AD" clId="Web-{6C91A77F-28F5-43A8-BDB7-BEAA3ABD8155}"/>
    <pc:docChg chg="delSld modSld">
      <pc:chgData name="Mika Sundin" userId="S::mika.sundin@kartverket.no::1e52f797-5f9b-4839-a939-bdc6fcad0b65" providerId="AD" clId="Web-{6C91A77F-28F5-43A8-BDB7-BEAA3ABD8155}" dt="2021-09-07T11:37:08.354" v="178"/>
      <pc:docMkLst>
        <pc:docMk/>
      </pc:docMkLst>
      <pc:sldChg chg="addSp delSp modSp">
        <pc:chgData name="Mika Sundin" userId="S::mika.sundin@kartverket.no::1e52f797-5f9b-4839-a939-bdc6fcad0b65" providerId="AD" clId="Web-{6C91A77F-28F5-43A8-BDB7-BEAA3ABD8155}" dt="2021-09-07T11:37:08.354" v="178"/>
        <pc:sldMkLst>
          <pc:docMk/>
          <pc:sldMk cId="2445951684" sldId="274"/>
        </pc:sldMkLst>
        <pc:spChg chg="del">
          <ac:chgData name="Mika Sundin" userId="S::mika.sundin@kartverket.no::1e52f797-5f9b-4839-a939-bdc6fcad0b65" providerId="AD" clId="Web-{6C91A77F-28F5-43A8-BDB7-BEAA3ABD8155}" dt="2021-09-07T11:24:47.027" v="36"/>
          <ac:spMkLst>
            <pc:docMk/>
            <pc:sldMk cId="2445951684" sldId="274"/>
            <ac:spMk id="36" creationId="{897F86DB-F33E-4E54-B268-15DAFE947487}"/>
          </ac:spMkLst>
        </pc:spChg>
        <pc:spChg chg="add del mod">
          <ac:chgData name="Mika Sundin" userId="S::mika.sundin@kartverket.no::1e52f797-5f9b-4839-a939-bdc6fcad0b65" providerId="AD" clId="Web-{6C91A77F-28F5-43A8-BDB7-BEAA3ABD8155}" dt="2021-09-07T11:37:08.354" v="178"/>
          <ac:spMkLst>
            <pc:docMk/>
            <pc:sldMk cId="2445951684" sldId="274"/>
            <ac:spMk id="77" creationId="{049C6E00-4733-402E-87EF-84A309B5A1AC}"/>
          </ac:spMkLst>
        </pc:spChg>
        <pc:cxnChg chg="add mod">
          <ac:chgData name="Mika Sundin" userId="S::mika.sundin@kartverket.no::1e52f797-5f9b-4839-a939-bdc6fcad0b65" providerId="AD" clId="Web-{6C91A77F-28F5-43A8-BDB7-BEAA3ABD8155}" dt="2021-09-07T11:27:26.093" v="57" actId="14100"/>
          <ac:cxnSpMkLst>
            <pc:docMk/>
            <pc:sldMk cId="2445951684" sldId="274"/>
            <ac:cxnSpMk id="3" creationId="{0D0C1B8C-AFE3-42EC-9305-E25A3F9BD6DE}"/>
          </ac:cxnSpMkLst>
        </pc:cxnChg>
        <pc:cxnChg chg="add del mod">
          <ac:chgData name="Mika Sundin" userId="S::mika.sundin@kartverket.no::1e52f797-5f9b-4839-a939-bdc6fcad0b65" providerId="AD" clId="Web-{6C91A77F-28F5-43A8-BDB7-BEAA3ABD8155}" dt="2021-09-07T11:35:51.915" v="169"/>
          <ac:cxnSpMkLst>
            <pc:docMk/>
            <pc:sldMk cId="2445951684" sldId="274"/>
            <ac:cxnSpMk id="7" creationId="{00F4816A-E02A-4269-9EE4-BED51ED23DB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26.980" v="13"/>
          <ac:cxnSpMkLst>
            <pc:docMk/>
            <pc:sldMk cId="2445951684" sldId="274"/>
            <ac:cxnSpMk id="11" creationId="{A0AC776C-51A8-4090-AC40-0547AE1FAE8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11" v="0"/>
          <ac:cxnSpMkLst>
            <pc:docMk/>
            <pc:sldMk cId="2445951684" sldId="274"/>
            <ac:cxnSpMk id="12" creationId="{81DCED45-F02A-46B1-BC4A-57392DA1ED2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1"/>
          <ac:cxnSpMkLst>
            <pc:docMk/>
            <pc:sldMk cId="2445951684" sldId="274"/>
            <ac:cxnSpMk id="13" creationId="{4D82AD93-2D03-440B-9DC2-D190C7E5B25B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2"/>
          <ac:cxnSpMkLst>
            <pc:docMk/>
            <pc:sldMk cId="2445951684" sldId="274"/>
            <ac:cxnSpMk id="14" creationId="{490EE1B9-7709-4430-93A4-5A5E11BD6AB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3"/>
          <ac:cxnSpMkLst>
            <pc:docMk/>
            <pc:sldMk cId="2445951684" sldId="274"/>
            <ac:cxnSpMk id="15" creationId="{4B8F146F-943F-480A-A3E3-1218F08FB4B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4"/>
          <ac:cxnSpMkLst>
            <pc:docMk/>
            <pc:sldMk cId="2445951684" sldId="274"/>
            <ac:cxnSpMk id="16" creationId="{5D04D695-7A7A-4B75-96FA-01697349D61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5"/>
          <ac:cxnSpMkLst>
            <pc:docMk/>
            <pc:sldMk cId="2445951684" sldId="274"/>
            <ac:cxnSpMk id="17" creationId="{2181FD3D-5D0D-4288-8493-2685023E22BF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6"/>
          <ac:cxnSpMkLst>
            <pc:docMk/>
            <pc:sldMk cId="2445951684" sldId="274"/>
            <ac:cxnSpMk id="18" creationId="{4DF4DD2B-6BB3-4C3F-8AEE-45E0411172F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7"/>
          <ac:cxnSpMkLst>
            <pc:docMk/>
            <pc:sldMk cId="2445951684" sldId="274"/>
            <ac:cxnSpMk id="19" creationId="{1DA72298-D973-4047-A2BC-D66747C8826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8"/>
          <ac:cxnSpMkLst>
            <pc:docMk/>
            <pc:sldMk cId="2445951684" sldId="274"/>
            <ac:cxnSpMk id="20" creationId="{A837165C-190D-4732-B6D4-D7B0946FA1A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9"/>
          <ac:cxnSpMkLst>
            <pc:docMk/>
            <pc:sldMk cId="2445951684" sldId="274"/>
            <ac:cxnSpMk id="21" creationId="{FF520871-D13E-4116-93CD-AF7F8DAF9F7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0"/>
          <ac:cxnSpMkLst>
            <pc:docMk/>
            <pc:sldMk cId="2445951684" sldId="274"/>
            <ac:cxnSpMk id="22" creationId="{78B2330A-E46E-4DC6-BAEF-5683509D879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1"/>
          <ac:cxnSpMkLst>
            <pc:docMk/>
            <pc:sldMk cId="2445951684" sldId="274"/>
            <ac:cxnSpMk id="23" creationId="{64D2CA7F-0BC0-4299-B2DC-00C182B9D00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2"/>
          <ac:cxnSpMkLst>
            <pc:docMk/>
            <pc:sldMk cId="2445951684" sldId="274"/>
            <ac:cxnSpMk id="24" creationId="{43A0C28E-00BE-4F94-B7BE-65FA9BA5481C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886" v="15"/>
          <ac:cxnSpMkLst>
            <pc:docMk/>
            <pc:sldMk cId="2445951684" sldId="274"/>
            <ac:cxnSpMk id="25" creationId="{A9339222-6C18-4698-8F97-5A221BF2967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886" v="16"/>
          <ac:cxnSpMkLst>
            <pc:docMk/>
            <pc:sldMk cId="2445951684" sldId="274"/>
            <ac:cxnSpMk id="26" creationId="{21EDA72A-347A-4884-9042-DD1397ABFDD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02" v="17"/>
          <ac:cxnSpMkLst>
            <pc:docMk/>
            <pc:sldMk cId="2445951684" sldId="274"/>
            <ac:cxnSpMk id="27" creationId="{60D97C49-8929-4386-9F2B-53E76BF34E7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02" v="18"/>
          <ac:cxnSpMkLst>
            <pc:docMk/>
            <pc:sldMk cId="2445951684" sldId="274"/>
            <ac:cxnSpMk id="28" creationId="{F58E69D1-9DDA-4080-B2A9-C7D6EEB93BA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19"/>
          <ac:cxnSpMkLst>
            <pc:docMk/>
            <pc:sldMk cId="2445951684" sldId="274"/>
            <ac:cxnSpMk id="29" creationId="{8019F6FA-6401-4F7D-983A-5B3C0364AC0F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0"/>
          <ac:cxnSpMkLst>
            <pc:docMk/>
            <pc:sldMk cId="2445951684" sldId="274"/>
            <ac:cxnSpMk id="30" creationId="{72FE06B0-B2D6-4B36-8A5A-BFDB22BAE17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1"/>
          <ac:cxnSpMkLst>
            <pc:docMk/>
            <pc:sldMk cId="2445951684" sldId="274"/>
            <ac:cxnSpMk id="31" creationId="{7D7B6F8A-9B41-4005-93EB-6C09E4A0E68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2"/>
          <ac:cxnSpMkLst>
            <pc:docMk/>
            <pc:sldMk cId="2445951684" sldId="274"/>
            <ac:cxnSpMk id="32" creationId="{294688B7-81A3-4CA7-B470-07731BA76B1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3"/>
          <ac:cxnSpMkLst>
            <pc:docMk/>
            <pc:sldMk cId="2445951684" sldId="274"/>
            <ac:cxnSpMk id="33" creationId="{C0FED71A-8204-49F7-ACAC-C00F0B3E9C42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4"/>
          <ac:cxnSpMkLst>
            <pc:docMk/>
            <pc:sldMk cId="2445951684" sldId="274"/>
            <ac:cxnSpMk id="34" creationId="{55B9CAE8-B138-4C26-9EC7-FBD3BB63945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5"/>
          <ac:cxnSpMkLst>
            <pc:docMk/>
            <pc:sldMk cId="2445951684" sldId="274"/>
            <ac:cxnSpMk id="35" creationId="{01ECD989-5408-4E74-A384-B3357C036E1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6"/>
          <ac:cxnSpMkLst>
            <pc:docMk/>
            <pc:sldMk cId="2445951684" sldId="274"/>
            <ac:cxnSpMk id="37" creationId="{0E635ACF-0A7A-4618-AC78-5D526D1E37A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7"/>
          <ac:cxnSpMkLst>
            <pc:docMk/>
            <pc:sldMk cId="2445951684" sldId="274"/>
            <ac:cxnSpMk id="38" creationId="{54C147A8-CA0F-4C3E-8D72-DF34390D195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8"/>
          <ac:cxnSpMkLst>
            <pc:docMk/>
            <pc:sldMk cId="2445951684" sldId="274"/>
            <ac:cxnSpMk id="39" creationId="{0BC6FB64-72B1-4113-B064-871A5C9C14C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9"/>
          <ac:cxnSpMkLst>
            <pc:docMk/>
            <pc:sldMk cId="2445951684" sldId="274"/>
            <ac:cxnSpMk id="40" creationId="{27EA6FE0-D16D-40C6-A58B-5135E64A9EF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30"/>
          <ac:cxnSpMkLst>
            <pc:docMk/>
            <pc:sldMk cId="2445951684" sldId="274"/>
            <ac:cxnSpMk id="41" creationId="{A88A53A5-8D76-45A4-9EAA-74BD6435DD3B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1"/>
          <ac:cxnSpMkLst>
            <pc:docMk/>
            <pc:sldMk cId="2445951684" sldId="274"/>
            <ac:cxnSpMk id="42" creationId="{05A64C43-209C-4B7B-86CD-49FAA1E5AF3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2"/>
          <ac:cxnSpMkLst>
            <pc:docMk/>
            <pc:sldMk cId="2445951684" sldId="274"/>
            <ac:cxnSpMk id="43" creationId="{1C5C6605-B689-49F2-84D6-C5CE0A19A86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3"/>
          <ac:cxnSpMkLst>
            <pc:docMk/>
            <pc:sldMk cId="2445951684" sldId="274"/>
            <ac:cxnSpMk id="44" creationId="{6A6E525C-65B1-4518-BF7E-9FA0EAC068B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4"/>
          <ac:cxnSpMkLst>
            <pc:docMk/>
            <pc:sldMk cId="2445951684" sldId="274"/>
            <ac:cxnSpMk id="45" creationId="{252C9E1B-34C2-4BCB-872F-A49D1D1FBD2E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80" v="35"/>
          <ac:cxnSpMkLst>
            <pc:docMk/>
            <pc:sldMk cId="2445951684" sldId="274"/>
            <ac:cxnSpMk id="46" creationId="{0B7B36BF-FE5C-42A4-BC89-2C95D4200EF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31.120" v="14"/>
          <ac:cxnSpMkLst>
            <pc:docMk/>
            <pc:sldMk cId="2445951684" sldId="274"/>
            <ac:cxnSpMk id="47" creationId="{3315A0EA-08B0-4631-88C5-9EF83C9C1B45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47.094" v="82" actId="1076"/>
          <ac:cxnSpMkLst>
            <pc:docMk/>
            <pc:sldMk cId="2445951684" sldId="274"/>
            <ac:cxnSpMk id="49" creationId="{A774C0C4-FDE8-4E67-8FF0-B0B89C19CEB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7:49.656" v="64" actId="14100"/>
          <ac:cxnSpMkLst>
            <pc:docMk/>
            <pc:sldMk cId="2445951684" sldId="274"/>
            <ac:cxnSpMk id="50" creationId="{44BCE02C-BBEF-4319-AC0F-B5CB99424E4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7:58.546" v="67" actId="14100"/>
          <ac:cxnSpMkLst>
            <pc:docMk/>
            <pc:sldMk cId="2445951684" sldId="274"/>
            <ac:cxnSpMk id="51" creationId="{F48DD527-5189-48E1-935A-5BC3C16D6C5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06.750" v="70" actId="14100"/>
          <ac:cxnSpMkLst>
            <pc:docMk/>
            <pc:sldMk cId="2445951684" sldId="274"/>
            <ac:cxnSpMk id="52" creationId="{A0BE3918-6CF3-4FDE-868D-8F35E9655A0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18.578" v="74" actId="14100"/>
          <ac:cxnSpMkLst>
            <pc:docMk/>
            <pc:sldMk cId="2445951684" sldId="274"/>
            <ac:cxnSpMk id="53" creationId="{57C48D32-B0EA-4FF6-8F88-9A69B27BDCED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26.266" v="77" actId="14100"/>
          <ac:cxnSpMkLst>
            <pc:docMk/>
            <pc:sldMk cId="2445951684" sldId="274"/>
            <ac:cxnSpMk id="54" creationId="{00109D46-5A89-490E-9BB0-1145BF79651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04.782" v="84" actId="14100"/>
          <ac:cxnSpMkLst>
            <pc:docMk/>
            <pc:sldMk cId="2445951684" sldId="274"/>
            <ac:cxnSpMk id="55" creationId="{26E3195E-4F22-4DA6-AB88-F2701D740FC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41.048" v="95" actId="14100"/>
          <ac:cxnSpMkLst>
            <pc:docMk/>
            <pc:sldMk cId="2445951684" sldId="274"/>
            <ac:cxnSpMk id="56" creationId="{933EF951-8D92-4E3E-A457-614DDE015A4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36.283" v="94" actId="14100"/>
          <ac:cxnSpMkLst>
            <pc:docMk/>
            <pc:sldMk cId="2445951684" sldId="274"/>
            <ac:cxnSpMk id="57" creationId="{118B7E3D-B0DF-406B-A5F1-9CC370D4B989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31.267" v="93" actId="14100"/>
          <ac:cxnSpMkLst>
            <pc:docMk/>
            <pc:sldMk cId="2445951684" sldId="274"/>
            <ac:cxnSpMk id="58" creationId="{D76BE729-11B8-4812-ABEA-43B069FD347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23.034" v="104" actId="14100"/>
          <ac:cxnSpMkLst>
            <pc:docMk/>
            <pc:sldMk cId="2445951684" sldId="274"/>
            <ac:cxnSpMk id="59" creationId="{5C914A7B-6D10-4C00-B948-ABFBE11390D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28.252" v="105" actId="14100"/>
          <ac:cxnSpMkLst>
            <pc:docMk/>
            <pc:sldMk cId="2445951684" sldId="274"/>
            <ac:cxnSpMk id="60" creationId="{90AE0E0D-AAF3-4323-B6EB-647387E1B66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39.393" v="109" actId="14100"/>
          <ac:cxnSpMkLst>
            <pc:docMk/>
            <pc:sldMk cId="2445951684" sldId="274"/>
            <ac:cxnSpMk id="61" creationId="{031FE436-3AE6-4644-932A-F77D8B1C143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54.487" v="113" actId="14100"/>
          <ac:cxnSpMkLst>
            <pc:docMk/>
            <pc:sldMk cId="2445951684" sldId="274"/>
            <ac:cxnSpMk id="62" creationId="{BAE96F30-D6AC-43B2-9CC5-663E7455083E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05.425" v="117" actId="14100"/>
          <ac:cxnSpMkLst>
            <pc:docMk/>
            <pc:sldMk cId="2445951684" sldId="274"/>
            <ac:cxnSpMk id="63" creationId="{DA501F61-20D0-4A1E-AE8A-4029034A6AF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23.129" v="121" actId="14100"/>
          <ac:cxnSpMkLst>
            <pc:docMk/>
            <pc:sldMk cId="2445951684" sldId="274"/>
            <ac:cxnSpMk id="64" creationId="{99DA2B8D-73F8-408D-953F-DC27A46EB0A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23.473" v="137" actId="14100"/>
          <ac:cxnSpMkLst>
            <pc:docMk/>
            <pc:sldMk cId="2445951684" sldId="274"/>
            <ac:cxnSpMk id="65" creationId="{1019C225-E86B-4588-9BAF-F0E4A391D5E5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50.973" v="128" actId="14100"/>
          <ac:cxnSpMkLst>
            <pc:docMk/>
            <pc:sldMk cId="2445951684" sldId="274"/>
            <ac:cxnSpMk id="66" creationId="{58584272-2629-4038-9A7E-3438FFE6649D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01.598" v="132" actId="14100"/>
          <ac:cxnSpMkLst>
            <pc:docMk/>
            <pc:sldMk cId="2445951684" sldId="274"/>
            <ac:cxnSpMk id="67" creationId="{366FD46F-0652-42E3-9685-201613E6A5B8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16.911" v="136" actId="14100"/>
          <ac:cxnSpMkLst>
            <pc:docMk/>
            <pc:sldMk cId="2445951684" sldId="274"/>
            <ac:cxnSpMk id="68" creationId="{9898AA7E-438E-47F1-B867-AB2FE2BA1BF7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10.709" v="141" actId="14100"/>
          <ac:cxnSpMkLst>
            <pc:docMk/>
            <pc:sldMk cId="2445951684" sldId="274"/>
            <ac:cxnSpMk id="69" creationId="{B29A4644-9E64-4CA2-83DD-5291D8E97183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23.522" v="145" actId="14100"/>
          <ac:cxnSpMkLst>
            <pc:docMk/>
            <pc:sldMk cId="2445951684" sldId="274"/>
            <ac:cxnSpMk id="70" creationId="{E32D8DAC-26EA-498E-ACD3-E8A43B2BBB0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34.256" v="148" actId="14100"/>
          <ac:cxnSpMkLst>
            <pc:docMk/>
            <pc:sldMk cId="2445951684" sldId="274"/>
            <ac:cxnSpMk id="71" creationId="{C5531FC6-175D-4F84-97F5-9474CB15D5A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44.866" v="151" actId="14100"/>
          <ac:cxnSpMkLst>
            <pc:docMk/>
            <pc:sldMk cId="2445951684" sldId="274"/>
            <ac:cxnSpMk id="72" creationId="{56029F9C-F5E5-400E-8A24-8B3B98C0267E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5:06.055" v="164" actId="14100"/>
          <ac:cxnSpMkLst>
            <pc:docMk/>
            <pc:sldMk cId="2445951684" sldId="274"/>
            <ac:cxnSpMk id="73" creationId="{AFE9BBE7-1BA3-41F6-BB76-78192F65D478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4:42.164" v="160" actId="14100"/>
          <ac:cxnSpMkLst>
            <pc:docMk/>
            <pc:sldMk cId="2445951684" sldId="274"/>
            <ac:cxnSpMk id="74" creationId="{ABCE3C21-DC55-4D71-B9D6-BCC131C58434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4:56.805" v="163" actId="14100"/>
          <ac:cxnSpMkLst>
            <pc:docMk/>
            <pc:sldMk cId="2445951684" sldId="274"/>
            <ac:cxnSpMk id="75" creationId="{11543701-63AB-492C-A1AA-3AF79441A417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5:19.852" v="166" actId="14100"/>
          <ac:cxnSpMkLst>
            <pc:docMk/>
            <pc:sldMk cId="2445951684" sldId="274"/>
            <ac:cxnSpMk id="76" creationId="{A84BB2C8-941F-4DAF-8633-2A6443B16962}"/>
          </ac:cxnSpMkLst>
        </pc:cxnChg>
      </pc:sldChg>
      <pc:sldChg chg="modSp">
        <pc:chgData name="Mika Sundin" userId="S::mika.sundin@kartverket.no::1e52f797-5f9b-4839-a939-bdc6fcad0b65" providerId="AD" clId="Web-{6C91A77F-28F5-43A8-BDB7-BEAA3ABD8155}" dt="2021-09-07T11:26:43.326" v="53" actId="14100"/>
        <pc:sldMkLst>
          <pc:docMk/>
          <pc:sldMk cId="4087404599" sldId="275"/>
        </pc:sldMkLst>
        <pc:picChg chg="mod">
          <ac:chgData name="Mika Sundin" userId="S::mika.sundin@kartverket.no::1e52f797-5f9b-4839-a939-bdc6fcad0b65" providerId="AD" clId="Web-{6C91A77F-28F5-43A8-BDB7-BEAA3ABD8155}" dt="2021-09-07T11:26:28.701" v="52" actId="1076"/>
          <ac:picMkLst>
            <pc:docMk/>
            <pc:sldMk cId="4087404599" sldId="275"/>
            <ac:picMk id="5" creationId="{2CC117A9-8100-4619-B333-DF2F5F28F601}"/>
          </ac:picMkLst>
        </pc:picChg>
        <pc:cxnChg chg="mod">
          <ac:chgData name="Mika Sundin" userId="S::mika.sundin@kartverket.no::1e52f797-5f9b-4839-a939-bdc6fcad0b65" providerId="AD" clId="Web-{6C91A77F-28F5-43A8-BDB7-BEAA3ABD8155}" dt="2021-09-07T11:25:42.122" v="38"/>
          <ac:cxnSpMkLst>
            <pc:docMk/>
            <pc:sldMk cId="4087404599" sldId="275"/>
            <ac:cxnSpMk id="6" creationId="{A5597449-D375-442A-ABBF-0438752EA07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22" v="39"/>
          <ac:cxnSpMkLst>
            <pc:docMk/>
            <pc:sldMk cId="4087404599" sldId="275"/>
            <ac:cxnSpMk id="9" creationId="{B3B038AA-2525-48C3-A31F-799CA6A4DE1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09.013" v="49" actId="14100"/>
          <ac:cxnSpMkLst>
            <pc:docMk/>
            <pc:sldMk cId="4087404599" sldId="275"/>
            <ac:cxnSpMk id="10" creationId="{FF70CFFE-AF7C-4B44-8B80-11F696D3EBF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43.326" v="53" actId="14100"/>
          <ac:cxnSpMkLst>
            <pc:docMk/>
            <pc:sldMk cId="4087404599" sldId="275"/>
            <ac:cxnSpMk id="11" creationId="{581CCAC5-D82D-4FAE-B0A1-7FEB8B8BA24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37" v="42"/>
          <ac:cxnSpMkLst>
            <pc:docMk/>
            <pc:sldMk cId="4087404599" sldId="275"/>
            <ac:cxnSpMk id="12" creationId="{08CBF265-0879-483A-B586-8F49CAC4C1C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37" v="43"/>
          <ac:cxnSpMkLst>
            <pc:docMk/>
            <pc:sldMk cId="4087404599" sldId="275"/>
            <ac:cxnSpMk id="13" creationId="{172508AE-CE71-40D7-8D45-28015093E77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53" v="44"/>
          <ac:cxnSpMkLst>
            <pc:docMk/>
            <pc:sldMk cId="4087404599" sldId="275"/>
            <ac:cxnSpMk id="14" creationId="{78E25D9A-0E86-4D4D-8B14-5808A7DB14B8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03.232" v="48" actId="14100"/>
          <ac:cxnSpMkLst>
            <pc:docMk/>
            <pc:sldMk cId="4087404599" sldId="275"/>
            <ac:cxnSpMk id="15" creationId="{E0A1B05D-2C02-4EA8-B204-4811673909F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23.076" v="50" actId="14100"/>
          <ac:cxnSpMkLst>
            <pc:docMk/>
            <pc:sldMk cId="4087404599" sldId="275"/>
            <ac:cxnSpMk id="16" creationId="{1F5504B8-CED3-476A-84D4-F1F616FF9C2C}"/>
          </ac:cxnSpMkLst>
        </pc:cxnChg>
      </pc:sldChg>
      <pc:sldChg chg="del">
        <pc:chgData name="Mika Sundin" userId="S::mika.sundin@kartverket.no::1e52f797-5f9b-4839-a939-bdc6fcad0b65" providerId="AD" clId="Web-{6C91A77F-28F5-43A8-BDB7-BEAA3ABD8155}" dt="2021-09-07T11:25:21.043" v="37"/>
        <pc:sldMkLst>
          <pc:docMk/>
          <pc:sldMk cId="975065616" sldId="278"/>
        </pc:sldMkLst>
      </pc:sldChg>
    </pc:docChg>
  </pc:docChgLst>
  <pc:docChgLst>
    <pc:chgData name="Mika Sundin" userId="S::mika.sundin@kartverket.no::1e52f797-5f9b-4839-a939-bdc6fcad0b65" providerId="AD" clId="Web-{63F1D250-A0BC-48A3-A29C-2BF9EA0D9CB1}"/>
    <pc:docChg chg="delSld modSld">
      <pc:chgData name="Mika Sundin" userId="S::mika.sundin@kartverket.no::1e52f797-5f9b-4839-a939-bdc6fcad0b65" providerId="AD" clId="Web-{63F1D250-A0BC-48A3-A29C-2BF9EA0D9CB1}" dt="2021-09-07T11:58:28.883" v="151" actId="1076"/>
      <pc:docMkLst>
        <pc:docMk/>
      </pc:docMkLst>
      <pc:sldChg chg="addSp delSp modSp">
        <pc:chgData name="Mika Sundin" userId="S::mika.sundin@kartverket.no::1e52f797-5f9b-4839-a939-bdc6fcad0b65" providerId="AD" clId="Web-{63F1D250-A0BC-48A3-A29C-2BF9EA0D9CB1}" dt="2021-09-07T11:58:28.883" v="151" actId="1076"/>
        <pc:sldMkLst>
          <pc:docMk/>
          <pc:sldMk cId="3716002674" sldId="272"/>
        </pc:sldMkLst>
        <pc:spChg chg="add del mod">
          <ac:chgData name="Mika Sundin" userId="S::mika.sundin@kartverket.no::1e52f797-5f9b-4839-a939-bdc6fcad0b65" providerId="AD" clId="Web-{63F1D250-A0BC-48A3-A29C-2BF9EA0D9CB1}" dt="2021-09-07T11:52:50.422" v="98"/>
          <ac:spMkLst>
            <pc:docMk/>
            <pc:sldMk cId="3716002674" sldId="272"/>
            <ac:spMk id="4" creationId="{5D43365E-C0FC-4D3B-8FB3-ECCD05DB5619}"/>
          </ac:spMkLst>
        </pc:spChg>
        <pc:spChg chg="add mod ord">
          <ac:chgData name="Mika Sundin" userId="S::mika.sundin@kartverket.no::1e52f797-5f9b-4839-a939-bdc6fcad0b65" providerId="AD" clId="Web-{63F1D250-A0BC-48A3-A29C-2BF9EA0D9CB1}" dt="2021-09-07T11:53:48.548" v="105" actId="1076"/>
          <ac:spMkLst>
            <pc:docMk/>
            <pc:sldMk cId="3716002674" sldId="272"/>
            <ac:spMk id="7" creationId="{C57434C4-6364-4CFE-9138-B1DB66D7C037}"/>
          </ac:spMkLst>
        </pc:spChg>
        <pc:spChg chg="add del">
          <ac:chgData name="Mika Sundin" userId="S::mika.sundin@kartverket.no::1e52f797-5f9b-4839-a939-bdc6fcad0b65" providerId="AD" clId="Web-{63F1D250-A0BC-48A3-A29C-2BF9EA0D9CB1}" dt="2021-09-07T11:52:52.469" v="99"/>
          <ac:spMkLst>
            <pc:docMk/>
            <pc:sldMk cId="3716002674" sldId="272"/>
            <ac:spMk id="9" creationId="{5E693CD8-463C-4D76-B496-4A9ADAD8BC1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3:53.908" v="107" actId="1076"/>
          <ac:spMkLst>
            <pc:docMk/>
            <pc:sldMk cId="3716002674" sldId="272"/>
            <ac:spMk id="11" creationId="{31AA3AF0-DE72-441E-878F-708E08E49B66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00.002" v="109" actId="1076"/>
          <ac:spMkLst>
            <pc:docMk/>
            <pc:sldMk cId="3716002674" sldId="272"/>
            <ac:spMk id="12" creationId="{727B0607-B7EC-4410-96E3-2C6EB346FA5F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04.908" v="111" actId="1076"/>
          <ac:spMkLst>
            <pc:docMk/>
            <pc:sldMk cId="3716002674" sldId="272"/>
            <ac:spMk id="13" creationId="{BAA2BDAD-E439-4141-B7FB-2C756109EBEB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12.049" v="113" actId="1076"/>
          <ac:spMkLst>
            <pc:docMk/>
            <pc:sldMk cId="3716002674" sldId="272"/>
            <ac:spMk id="14" creationId="{DB5DFDE0-3FA4-466A-9CF2-CF9EB5309FA6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18.612" v="115" actId="1076"/>
          <ac:spMkLst>
            <pc:docMk/>
            <pc:sldMk cId="3716002674" sldId="272"/>
            <ac:spMk id="15" creationId="{D061EE0B-7C1E-4845-8182-9D422D66B384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00.786" v="121" actId="1076"/>
          <ac:spMkLst>
            <pc:docMk/>
            <pc:sldMk cId="3716002674" sldId="272"/>
            <ac:spMk id="16" creationId="{C535F666-D075-408C-85A9-D1EE04AB903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00.131" v="134" actId="1076"/>
          <ac:spMkLst>
            <pc:docMk/>
            <pc:sldMk cId="3716002674" sldId="272"/>
            <ac:spMk id="17" creationId="{DB2928BE-E93C-402C-B723-1B576EAB8853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06.209" v="135" actId="1076"/>
          <ac:spMkLst>
            <pc:docMk/>
            <pc:sldMk cId="3716002674" sldId="272"/>
            <ac:spMk id="18" creationId="{911B1E7C-58AC-401E-9CDB-953754B69F8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12.225" v="136" actId="1076"/>
          <ac:spMkLst>
            <pc:docMk/>
            <pc:sldMk cId="3716002674" sldId="272"/>
            <ac:spMk id="19" creationId="{32CF4F8A-9F7E-4171-99F8-F38B4B1CD7D4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38.646" v="129" actId="1076"/>
          <ac:spMkLst>
            <pc:docMk/>
            <pc:sldMk cId="3716002674" sldId="272"/>
            <ac:spMk id="20" creationId="{55EB064D-BC70-4E91-8906-5E351E35AF4A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46.334" v="131" actId="1076"/>
          <ac:spMkLst>
            <pc:docMk/>
            <pc:sldMk cId="3716002674" sldId="272"/>
            <ac:spMk id="21" creationId="{AB57BD43-F5D7-4312-9561-306FBE9CDB1B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53.756" v="133" actId="1076"/>
          <ac:spMkLst>
            <pc:docMk/>
            <pc:sldMk cId="3716002674" sldId="272"/>
            <ac:spMk id="22" creationId="{E322A841-C7E7-47B9-963A-53CF2A177652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27.788" v="138" actId="1076"/>
          <ac:spMkLst>
            <pc:docMk/>
            <pc:sldMk cId="3716002674" sldId="272"/>
            <ac:spMk id="23" creationId="{3E2E017E-CE2D-4AEC-B526-45701E812143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49.695" v="141" actId="1076"/>
          <ac:spMkLst>
            <pc:docMk/>
            <pc:sldMk cId="3716002674" sldId="272"/>
            <ac:spMk id="24" creationId="{EA831FC5-6509-4F59-B952-99484F9780F5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55.382" v="143" actId="1076"/>
          <ac:spMkLst>
            <pc:docMk/>
            <pc:sldMk cId="3716002674" sldId="272"/>
            <ac:spMk id="25" creationId="{B6B8DEA4-6638-4361-8F33-D1397673388C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03.867" v="145" actId="1076"/>
          <ac:spMkLst>
            <pc:docMk/>
            <pc:sldMk cId="3716002674" sldId="272"/>
            <ac:spMk id="26" creationId="{D00ED1EA-3C42-4B71-9744-26BAEF6C7CD9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14.148" v="147" actId="1076"/>
          <ac:spMkLst>
            <pc:docMk/>
            <pc:sldMk cId="3716002674" sldId="272"/>
            <ac:spMk id="27" creationId="{CEA8BB0C-99D3-4537-AA04-899BA2CC03A8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22.211" v="149" actId="1076"/>
          <ac:spMkLst>
            <pc:docMk/>
            <pc:sldMk cId="3716002674" sldId="272"/>
            <ac:spMk id="28" creationId="{089F34B1-D9B3-4536-8313-C95A9B29ECB1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28.883" v="151" actId="1076"/>
          <ac:spMkLst>
            <pc:docMk/>
            <pc:sldMk cId="3716002674" sldId="272"/>
            <ac:spMk id="29" creationId="{BAC66ADE-D989-490B-B03C-C2CDC201F272}"/>
          </ac:spMkLst>
        </pc:spChg>
        <pc:picChg chg="add del mod">
          <ac:chgData name="Mika Sundin" userId="S::mika.sundin@kartverket.no::1e52f797-5f9b-4839-a939-bdc6fcad0b65" providerId="AD" clId="Web-{63F1D250-A0BC-48A3-A29C-2BF9EA0D9CB1}" dt="2021-09-07T11:52:19.968" v="89"/>
          <ac:picMkLst>
            <pc:docMk/>
            <pc:sldMk cId="3716002674" sldId="272"/>
            <ac:picMk id="3" creationId="{09B173DD-5E2C-442D-9185-936EDB6A4318}"/>
          </ac:picMkLst>
        </pc:picChg>
        <pc:picChg chg="add del mod">
          <ac:chgData name="Mika Sundin" userId="S::mika.sundin@kartverket.no::1e52f797-5f9b-4839-a939-bdc6fcad0b65" providerId="AD" clId="Web-{63F1D250-A0BC-48A3-A29C-2BF9EA0D9CB1}" dt="2021-09-07T11:51:45.530" v="87"/>
          <ac:picMkLst>
            <pc:docMk/>
            <pc:sldMk cId="3716002674" sldId="272"/>
            <ac:picMk id="5" creationId="{746C4AF3-67B5-4A9B-B4A1-5F3CE20287FA}"/>
          </ac:picMkLst>
        </pc:picChg>
        <pc:picChg chg="add mod">
          <ac:chgData name="Mika Sundin" userId="S::mika.sundin@kartverket.no::1e52f797-5f9b-4839-a939-bdc6fcad0b65" providerId="AD" clId="Web-{63F1D250-A0BC-48A3-A29C-2BF9EA0D9CB1}" dt="2021-09-07T11:52:42" v="94" actId="1076"/>
          <ac:picMkLst>
            <pc:docMk/>
            <pc:sldMk cId="3716002674" sldId="272"/>
            <ac:picMk id="6" creationId="{481C579E-36FB-4596-A1AF-B26DD6F9C66D}"/>
          </ac:picMkLst>
        </pc:picChg>
        <pc:picChg chg="add mod">
          <ac:chgData name="Mika Sundin" userId="S::mika.sundin@kartverket.no::1e52f797-5f9b-4839-a939-bdc6fcad0b65" providerId="AD" clId="Web-{63F1D250-A0BC-48A3-A29C-2BF9EA0D9CB1}" dt="2021-09-07T11:53:10.344" v="101" actId="1076"/>
          <ac:picMkLst>
            <pc:docMk/>
            <pc:sldMk cId="3716002674" sldId="272"/>
            <ac:picMk id="10" creationId="{052A8B53-2157-486F-B292-D2C68547E2FB}"/>
          </ac:picMkLst>
        </pc:picChg>
      </pc:sldChg>
      <pc:sldChg chg="addSp modSp">
        <pc:chgData name="Mika Sundin" userId="S::mika.sundin@kartverket.no::1e52f797-5f9b-4839-a939-bdc6fcad0b65" providerId="AD" clId="Web-{63F1D250-A0BC-48A3-A29C-2BF9EA0D9CB1}" dt="2021-09-07T11:45:15.318" v="65"/>
        <pc:sldMkLst>
          <pc:docMk/>
          <pc:sldMk cId="2445951684" sldId="274"/>
        </pc:sldMkLst>
        <pc:picChg chg="mod">
          <ac:chgData name="Mika Sundin" userId="S::mika.sundin@kartverket.no::1e52f797-5f9b-4839-a939-bdc6fcad0b65" providerId="AD" clId="Web-{63F1D250-A0BC-48A3-A29C-2BF9EA0D9CB1}" dt="2021-09-07T11:45:15.318" v="65"/>
          <ac:picMkLst>
            <pc:docMk/>
            <pc:sldMk cId="2445951684" sldId="274"/>
            <ac:picMk id="5" creationId="{6916552A-3F1C-4565-B6FB-54052BF7806E}"/>
          </ac:picMkLst>
        </pc:picChg>
        <pc:cxnChg chg="mod">
          <ac:chgData name="Mika Sundin" userId="S::mika.sundin@kartverket.no::1e52f797-5f9b-4839-a939-bdc6fcad0b65" providerId="AD" clId="Web-{63F1D250-A0BC-48A3-A29C-2BF9EA0D9CB1}" dt="2021-09-07T11:39:02.465" v="0" actId="14100"/>
          <ac:cxnSpMkLst>
            <pc:docMk/>
            <pc:sldMk cId="2445951684" sldId="274"/>
            <ac:cxnSpMk id="76" creationId="{A84BB2C8-941F-4DAF-8633-2A6443B16962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20.059" v="3" actId="14100"/>
          <ac:cxnSpMkLst>
            <pc:docMk/>
            <pc:sldMk cId="2445951684" sldId="274"/>
            <ac:cxnSpMk id="77" creationId="{A1C69732-EE09-48B3-B355-6FAAFF9C848D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36.872" v="8" actId="14100"/>
          <ac:cxnSpMkLst>
            <pc:docMk/>
            <pc:sldMk cId="2445951684" sldId="274"/>
            <ac:cxnSpMk id="78" creationId="{3E12AE3F-7F0A-4697-8233-589C61F9A5A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48.060" v="12" actId="14100"/>
          <ac:cxnSpMkLst>
            <pc:docMk/>
            <pc:sldMk cId="2445951684" sldId="274"/>
            <ac:cxnSpMk id="79" creationId="{BBA0B252-8CC3-439D-833B-8E07CD8ED31A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07.764" v="16" actId="14100"/>
          <ac:cxnSpMkLst>
            <pc:docMk/>
            <pc:sldMk cId="2445951684" sldId="274"/>
            <ac:cxnSpMk id="80" creationId="{6920E89B-3ACE-490E-876F-92F7A2DAD9A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15.936" v="19" actId="14100"/>
          <ac:cxnSpMkLst>
            <pc:docMk/>
            <pc:sldMk cId="2445951684" sldId="274"/>
            <ac:cxnSpMk id="81" creationId="{1ACB76D8-DE7E-4374-A2C7-9DB30802DB95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25.983" v="22" actId="14100"/>
          <ac:cxnSpMkLst>
            <pc:docMk/>
            <pc:sldMk cId="2445951684" sldId="274"/>
            <ac:cxnSpMk id="82" creationId="{F47DEC15-858A-4378-8FD6-CFD01E1C9C46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39.686" v="26" actId="14100"/>
          <ac:cxnSpMkLst>
            <pc:docMk/>
            <pc:sldMk cId="2445951684" sldId="274"/>
            <ac:cxnSpMk id="83" creationId="{7E9AAF86-B523-4246-A8D4-4DDB17DB38E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49.561" v="29" actId="14100"/>
          <ac:cxnSpMkLst>
            <pc:docMk/>
            <pc:sldMk cId="2445951684" sldId="274"/>
            <ac:cxnSpMk id="84" creationId="{EC9517BF-DDA2-4280-B268-1AF4F94629E1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57.030" v="32" actId="14100"/>
          <ac:cxnSpMkLst>
            <pc:docMk/>
            <pc:sldMk cId="2445951684" sldId="274"/>
            <ac:cxnSpMk id="85" creationId="{23B97A99-410A-43D4-BC69-D97D64C646E5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1:04.468" v="35" actId="14100"/>
          <ac:cxnSpMkLst>
            <pc:docMk/>
            <pc:sldMk cId="2445951684" sldId="274"/>
            <ac:cxnSpMk id="86" creationId="{1DE0BF5A-29A7-4129-AB8A-A3B64C008A5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1:16.781" v="39" actId="14100"/>
          <ac:cxnSpMkLst>
            <pc:docMk/>
            <pc:sldMk cId="2445951684" sldId="274"/>
            <ac:cxnSpMk id="87" creationId="{E8E77515-7F6D-44F0-B3B8-EB6F9E9F8EF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3:01.893" v="54" actId="14100"/>
          <ac:cxnSpMkLst>
            <pc:docMk/>
            <pc:sldMk cId="2445951684" sldId="274"/>
            <ac:cxnSpMk id="88" creationId="{23F730FF-FCA5-40F2-80B4-7B1EB16B86BF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26.673" v="46" actId="14100"/>
          <ac:cxnSpMkLst>
            <pc:docMk/>
            <pc:sldMk cId="2445951684" sldId="274"/>
            <ac:cxnSpMk id="89" creationId="{A55E9EFF-D364-4D93-9FED-61A30C5A0542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38.533" v="49" actId="14100"/>
          <ac:cxnSpMkLst>
            <pc:docMk/>
            <pc:sldMk cId="2445951684" sldId="274"/>
            <ac:cxnSpMk id="90" creationId="{90242306-D833-4586-8311-408D4D617FAD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46.298" v="52" actId="14100"/>
          <ac:cxnSpMkLst>
            <pc:docMk/>
            <pc:sldMk cId="2445951684" sldId="274"/>
            <ac:cxnSpMk id="91" creationId="{5902DC1F-F837-42CA-BDB0-131C913E0DD3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19.176" v="58" actId="14100"/>
          <ac:cxnSpMkLst>
            <pc:docMk/>
            <pc:sldMk cId="2445951684" sldId="274"/>
            <ac:cxnSpMk id="92" creationId="{BE3E5A64-8FB9-4702-8D67-2D460FE2C08F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28.598" v="61" actId="14100"/>
          <ac:cxnSpMkLst>
            <pc:docMk/>
            <pc:sldMk cId="2445951684" sldId="274"/>
            <ac:cxnSpMk id="93" creationId="{AF9BD450-0C71-427E-A670-D58F626A75F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39.223" v="64" actId="14100"/>
          <ac:cxnSpMkLst>
            <pc:docMk/>
            <pc:sldMk cId="2445951684" sldId="274"/>
            <ac:cxnSpMk id="94" creationId="{767C001A-8AA6-4F69-9128-FB410F6E18A7}"/>
          </ac:cxnSpMkLst>
        </pc:cxnChg>
      </pc:sldChg>
      <pc:sldChg chg="del">
        <pc:chgData name="Mika Sundin" userId="S::mika.sundin@kartverket.no::1e52f797-5f9b-4839-a939-bdc6fcad0b65" providerId="AD" clId="Web-{63F1D250-A0BC-48A3-A29C-2BF9EA0D9CB1}" dt="2021-09-07T11:45:35.302" v="66"/>
        <pc:sldMkLst>
          <pc:docMk/>
          <pc:sldMk cId="1796768346" sldId="277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10.12.2021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520190"/>
            <a:ext cx="9144000" cy="3907427"/>
          </a:xfrm>
        </p:spPr>
        <p:txBody>
          <a:bodyPr>
            <a:normAutofit/>
          </a:bodyPr>
          <a:lstStyle/>
          <a:p>
            <a:r>
              <a:rPr lang="nb-NO" dirty="0"/>
              <a:t>Skisser/bilder brukt i FKB-Lufthavn produktspesifikasjon og registreringsinstruks</a:t>
            </a:r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 smtClean="0"/>
              <a:t>Helikopterlandingsplass</a:t>
            </a:r>
            <a:endParaRPr lang="nb-NO" sz="2400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57102"/>
            <a:ext cx="6034900" cy="4726281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3161732" y="3716739"/>
            <a:ext cx="955344" cy="937147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10036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 smtClean="0"/>
              <a:t>Helikopterlandingsplass (samlebilde)</a:t>
            </a:r>
            <a:endParaRPr lang="nb-NO" sz="2400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6391"/>
            <a:ext cx="3499864" cy="2646349"/>
          </a:xfrm>
          <a:prstGeom prst="rect">
            <a:avLst/>
          </a:prstGeom>
        </p:spPr>
      </p:pic>
      <p:pic>
        <p:nvPicPr>
          <p:cNvPr id="5" name="Bilde 4"/>
          <p:cNvPicPr>
            <a:picLocks noChangeAspect="1"/>
          </p:cNvPicPr>
          <p:nvPr/>
        </p:nvPicPr>
        <p:blipFill rotWithShape="1">
          <a:blip r:embed="rId3"/>
          <a:srcRect l="14603" r="6343"/>
          <a:stretch/>
        </p:blipFill>
        <p:spPr>
          <a:xfrm>
            <a:off x="4338064" y="1456391"/>
            <a:ext cx="3004458" cy="2646349"/>
          </a:xfrm>
          <a:prstGeom prst="rect">
            <a:avLst/>
          </a:prstGeom>
        </p:spPr>
      </p:pic>
      <p:pic>
        <p:nvPicPr>
          <p:cNvPr id="6" name="Bild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102740"/>
            <a:ext cx="3499864" cy="2361515"/>
          </a:xfrm>
          <a:prstGeom prst="rect">
            <a:avLst/>
          </a:prstGeom>
        </p:spPr>
      </p:pic>
      <p:pic>
        <p:nvPicPr>
          <p:cNvPr id="9" name="Bild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8064" y="4102740"/>
            <a:ext cx="3004458" cy="2360029"/>
          </a:xfrm>
          <a:prstGeom prst="rect">
            <a:avLst/>
          </a:prstGeom>
        </p:spPr>
      </p:pic>
      <p:sp>
        <p:nvSpPr>
          <p:cNvPr id="7" name="Rektangel 6"/>
          <p:cNvSpPr/>
          <p:nvPr/>
        </p:nvSpPr>
        <p:spPr>
          <a:xfrm>
            <a:off x="7614457" y="573576"/>
            <a:ext cx="4098176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 smtClean="0"/>
              <a:t>Endringslogg:</a:t>
            </a:r>
          </a:p>
          <a:p>
            <a:r>
              <a:rPr lang="nb-NO" dirty="0" smtClean="0"/>
              <a:t>Ny objekttype (flate) </a:t>
            </a:r>
            <a:r>
              <a:rPr lang="nb-NO" i="1" dirty="0" smtClean="0"/>
              <a:t>Helikopterlandingsplass</a:t>
            </a:r>
            <a:r>
              <a:rPr lang="nb-NO" dirty="0"/>
              <a:t>,</a:t>
            </a:r>
            <a:r>
              <a:rPr lang="nb-NO" dirty="0" smtClean="0"/>
              <a:t> </a:t>
            </a:r>
            <a:r>
              <a:rPr lang="nb-NO" dirty="0"/>
              <a:t>modelleres med heleid </a:t>
            </a:r>
            <a:r>
              <a:rPr lang="nb-NO" dirty="0" err="1"/>
              <a:t>flategeometri</a:t>
            </a:r>
            <a:r>
              <a:rPr lang="nb-NO" dirty="0"/>
              <a:t>. Stedfestingskvalitet kodes på </a:t>
            </a:r>
            <a:r>
              <a:rPr lang="nb-NO" dirty="0" err="1"/>
              <a:t>flateobjektet</a:t>
            </a:r>
            <a:r>
              <a:rPr lang="nb-NO" dirty="0"/>
              <a:t> og gjelder da avgrensningen til </a:t>
            </a:r>
            <a:r>
              <a:rPr lang="nb-NO" dirty="0" err="1" smtClean="0"/>
              <a:t>flateobjektet</a:t>
            </a:r>
            <a:r>
              <a:rPr lang="nb-NO" dirty="0" smtClean="0"/>
              <a:t>.</a:t>
            </a:r>
          </a:p>
          <a:p>
            <a:endParaRPr lang="nb-NO" b="0" i="0" u="none" strike="noStrike" dirty="0">
              <a:effectLst/>
            </a:endParaRPr>
          </a:p>
          <a:p>
            <a:r>
              <a:rPr lang="nb-NO" dirty="0" smtClean="0"/>
              <a:t>Definisjon:</a:t>
            </a:r>
          </a:p>
          <a:p>
            <a:r>
              <a:rPr lang="nb-NO" dirty="0" smtClean="0"/>
              <a:t>Område tilrettelagt for</a:t>
            </a:r>
            <a:r>
              <a:rPr lang="nb-NO" dirty="0" smtClean="0"/>
              <a:t> l</a:t>
            </a:r>
            <a:r>
              <a:rPr lang="nb-NO" b="0" i="0" u="none" strike="noStrike" dirty="0" smtClean="0">
                <a:effectLst/>
              </a:rPr>
              <a:t>anding med </a:t>
            </a:r>
            <a:r>
              <a:rPr lang="nb-NO" b="0" i="0" u="none" strike="noStrike" dirty="0" smtClean="0">
                <a:effectLst/>
              </a:rPr>
              <a:t>helikopter.</a:t>
            </a:r>
          </a:p>
          <a:p>
            <a:endParaRPr lang="nb-NO" dirty="0"/>
          </a:p>
          <a:p>
            <a:r>
              <a:rPr lang="nb-NO" b="0" i="0" u="none" strike="noStrike" dirty="0" smtClean="0">
                <a:effectLst/>
              </a:rPr>
              <a:t>Tilleggstekst FKB:</a:t>
            </a:r>
          </a:p>
          <a:p>
            <a:r>
              <a:rPr lang="nb-NO" b="0" i="0" u="none" strike="noStrike" dirty="0" smtClean="0">
                <a:effectLst/>
              </a:rPr>
              <a:t>Landingsplassen er merket med kryss og eventuelt H. Sirkelen rundt landingsplassen skal registreres. Landingsplassene finnes ofte i forbindelse med sykehus, legevakter eller andre typer bygninger i forbindelse med beredskap og redning.</a:t>
            </a:r>
          </a:p>
          <a:p>
            <a:r>
              <a:rPr lang="nb-NO" dirty="0" smtClean="0"/>
              <a:t>Landingsplassen kan ligge på bakken, på bygning (medium B) eller i luft (medium L).</a:t>
            </a:r>
          </a:p>
        </p:txBody>
      </p:sp>
    </p:spTree>
    <p:extLst>
      <p:ext uri="{BB962C8B-B14F-4D97-AF65-F5344CB8AC3E}">
        <p14:creationId xmlns:p14="http://schemas.microsoft.com/office/powerpoint/2010/main" val="940413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Lufthavnlys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6" name="Bilde 9" descr="Et bilde som inneholder natt&#10;&#10;Automatisk generert beskrivelse">
            <a:extLst>
              <a:ext uri="{FF2B5EF4-FFF2-40B4-BE49-F238E27FC236}">
                <a16:creationId xmlns:a16="http://schemas.microsoft.com/office/drawing/2014/main" id="{481C579E-36FB-4596-A1AF-B26DD6F9C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1716968"/>
            <a:ext cx="5467350" cy="3852688"/>
          </a:xfrm>
          <a:prstGeom prst="rect">
            <a:avLst/>
          </a:prstGeom>
        </p:spPr>
      </p:pic>
      <p:pic>
        <p:nvPicPr>
          <p:cNvPr id="10" name="Bilde 9" descr="Et bilde som inneholder natt&#10;&#10;Automatisk generert beskrivelse">
            <a:extLst>
              <a:ext uri="{FF2B5EF4-FFF2-40B4-BE49-F238E27FC236}">
                <a16:creationId xmlns:a16="http://schemas.microsoft.com/office/drawing/2014/main" id="{052A8B53-2157-486F-B292-D2C68547E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899" y="1716968"/>
            <a:ext cx="5467350" cy="3852688"/>
          </a:xfrm>
          <a:prstGeom prst="rect">
            <a:avLst/>
          </a:prstGeom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C57434C4-6364-4CFE-9138-B1DB66D7C037}"/>
              </a:ext>
            </a:extLst>
          </p:cNvPr>
          <p:cNvSpPr/>
          <p:nvPr/>
        </p:nvSpPr>
        <p:spPr>
          <a:xfrm>
            <a:off x="9586102" y="273025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31AA3AF0-DE72-441E-878F-708E08E49B66}"/>
              </a:ext>
            </a:extLst>
          </p:cNvPr>
          <p:cNvSpPr/>
          <p:nvPr/>
        </p:nvSpPr>
        <p:spPr>
          <a:xfrm>
            <a:off x="9320120" y="3096881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727B0607-B7EC-4410-96E3-2C6EB346FA5F}"/>
              </a:ext>
            </a:extLst>
          </p:cNvPr>
          <p:cNvSpPr/>
          <p:nvPr/>
        </p:nvSpPr>
        <p:spPr>
          <a:xfrm>
            <a:off x="8759402" y="3858880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AA2BDAD-E439-4141-B7FB-2C756109EBEB}"/>
              </a:ext>
            </a:extLst>
          </p:cNvPr>
          <p:cNvSpPr/>
          <p:nvPr/>
        </p:nvSpPr>
        <p:spPr>
          <a:xfrm>
            <a:off x="8518581" y="4200342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B5DFDE0-3FA4-466A-9CF2-CF9EB5309FA6}"/>
              </a:ext>
            </a:extLst>
          </p:cNvPr>
          <p:cNvSpPr/>
          <p:nvPr/>
        </p:nvSpPr>
        <p:spPr>
          <a:xfrm>
            <a:off x="8249005" y="4577747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D061EE0B-7C1E-4845-8182-9D422D66B384}"/>
              </a:ext>
            </a:extLst>
          </p:cNvPr>
          <p:cNvSpPr/>
          <p:nvPr/>
        </p:nvSpPr>
        <p:spPr>
          <a:xfrm>
            <a:off x="7986618" y="494796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C535F666-D075-408C-85A9-D1EE04AB903D}"/>
              </a:ext>
            </a:extLst>
          </p:cNvPr>
          <p:cNvSpPr/>
          <p:nvPr/>
        </p:nvSpPr>
        <p:spPr>
          <a:xfrm>
            <a:off x="8888798" y="334129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DB2928BE-E93C-402C-B723-1B576EAB8853}"/>
              </a:ext>
            </a:extLst>
          </p:cNvPr>
          <p:cNvSpPr/>
          <p:nvPr/>
        </p:nvSpPr>
        <p:spPr>
          <a:xfrm>
            <a:off x="8953496" y="338801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911B1E7C-58AC-401E-9CDB-953754B69F8D}"/>
              </a:ext>
            </a:extLst>
          </p:cNvPr>
          <p:cNvSpPr/>
          <p:nvPr/>
        </p:nvSpPr>
        <p:spPr>
          <a:xfrm>
            <a:off x="9007410" y="3427556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32CF4F8A-9F7E-4171-99F8-F38B4B1CD7D4}"/>
              </a:ext>
            </a:extLst>
          </p:cNvPr>
          <p:cNvSpPr/>
          <p:nvPr/>
        </p:nvSpPr>
        <p:spPr>
          <a:xfrm>
            <a:off x="9057730" y="3459905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55EB064D-BC70-4E91-8906-5E351E35AF4A}"/>
              </a:ext>
            </a:extLst>
          </p:cNvPr>
          <p:cNvSpPr/>
          <p:nvPr/>
        </p:nvSpPr>
        <p:spPr>
          <a:xfrm>
            <a:off x="9118833" y="3503036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AB57BD43-F5D7-4312-9561-306FBE9CDB1B}"/>
              </a:ext>
            </a:extLst>
          </p:cNvPr>
          <p:cNvSpPr/>
          <p:nvPr/>
        </p:nvSpPr>
        <p:spPr>
          <a:xfrm>
            <a:off x="9172747" y="354257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322A841-C7E7-47B9-963A-53CF2A177652}"/>
              </a:ext>
            </a:extLst>
          </p:cNvPr>
          <p:cNvSpPr/>
          <p:nvPr/>
        </p:nvSpPr>
        <p:spPr>
          <a:xfrm>
            <a:off x="9223067" y="3582110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3E2E017E-CE2D-4AEC-B526-45701E812143}"/>
              </a:ext>
            </a:extLst>
          </p:cNvPr>
          <p:cNvSpPr/>
          <p:nvPr/>
        </p:nvSpPr>
        <p:spPr>
          <a:xfrm>
            <a:off x="7497787" y="516002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A831FC5-6509-4F59-B952-99484F9780F5}"/>
              </a:ext>
            </a:extLst>
          </p:cNvPr>
          <p:cNvSpPr/>
          <p:nvPr/>
        </p:nvSpPr>
        <p:spPr>
          <a:xfrm>
            <a:off x="7566079" y="520315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B6B8DEA4-6638-4361-8F33-D1397673388C}"/>
              </a:ext>
            </a:extLst>
          </p:cNvPr>
          <p:cNvSpPr/>
          <p:nvPr/>
        </p:nvSpPr>
        <p:spPr>
          <a:xfrm>
            <a:off x="7634371" y="525347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D00ED1EA-3C42-4B71-9744-26BAEF6C7CD9}"/>
              </a:ext>
            </a:extLst>
          </p:cNvPr>
          <p:cNvSpPr/>
          <p:nvPr/>
        </p:nvSpPr>
        <p:spPr>
          <a:xfrm>
            <a:off x="7709852" y="530379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EA8BB0C-99D3-4537-AA04-899BA2CC03A8}"/>
              </a:ext>
            </a:extLst>
          </p:cNvPr>
          <p:cNvSpPr/>
          <p:nvPr/>
        </p:nvSpPr>
        <p:spPr>
          <a:xfrm>
            <a:off x="7785333" y="536130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089F34B1-D9B3-4536-8313-C95A9B29ECB1}"/>
              </a:ext>
            </a:extLst>
          </p:cNvPr>
          <p:cNvSpPr/>
          <p:nvPr/>
        </p:nvSpPr>
        <p:spPr>
          <a:xfrm>
            <a:off x="7864408" y="541522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BAC66ADE-D989-490B-B03C-C2CDC201F272}"/>
              </a:ext>
            </a:extLst>
          </p:cNvPr>
          <p:cNvSpPr/>
          <p:nvPr/>
        </p:nvSpPr>
        <p:spPr>
          <a:xfrm>
            <a:off x="7936294" y="546913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16002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Rullebane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51" y="2347761"/>
            <a:ext cx="8935697" cy="216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7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Rullebane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5" name="Bilde 5" descr="Et bilde som inneholder tekst, utendørs, bilvei, scene&#10;&#10;Automatisk generert beskrivelse">
            <a:extLst>
              <a:ext uri="{FF2B5EF4-FFF2-40B4-BE49-F238E27FC236}">
                <a16:creationId xmlns:a16="http://schemas.microsoft.com/office/drawing/2014/main" id="{EDD530C8-2CB5-4780-B16D-281F25AAB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32" y="2111954"/>
            <a:ext cx="5427009" cy="4124473"/>
          </a:xfrm>
          <a:prstGeom prst="rect">
            <a:avLst/>
          </a:prstGeom>
        </p:spPr>
      </p:pic>
      <p:pic>
        <p:nvPicPr>
          <p:cNvPr id="7" name="Bilde 5" descr="Et bilde som inneholder tekst, utendørs, bilvei, scene&#10;&#10;Automatisk generert beskrivelse">
            <a:extLst>
              <a:ext uri="{FF2B5EF4-FFF2-40B4-BE49-F238E27FC236}">
                <a16:creationId xmlns:a16="http://schemas.microsoft.com/office/drawing/2014/main" id="{FBDE4CE0-7E93-4357-BE9B-489E1E69C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634" y="2111954"/>
            <a:ext cx="5427009" cy="4124473"/>
          </a:xfrm>
          <a:prstGeom prst="rect">
            <a:avLst/>
          </a:prstGeom>
        </p:spPr>
      </p:pic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0959BE89-31F4-4D8D-BD6C-FB3A67E245E1}"/>
              </a:ext>
            </a:extLst>
          </p:cNvPr>
          <p:cNvCxnSpPr/>
          <p:nvPr/>
        </p:nvCxnSpPr>
        <p:spPr>
          <a:xfrm>
            <a:off x="8819309" y="4107796"/>
            <a:ext cx="781187" cy="559686"/>
          </a:xfrm>
          <a:prstGeom prst="straightConnector1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54DE1FB5-E53C-4DC5-AB8B-CC069EBA30CD}"/>
              </a:ext>
            </a:extLst>
          </p:cNvPr>
          <p:cNvCxnSpPr>
            <a:cxnSpLocks/>
          </p:cNvCxnSpPr>
          <p:nvPr/>
        </p:nvCxnSpPr>
        <p:spPr>
          <a:xfrm flipV="1">
            <a:off x="7284526" y="4103172"/>
            <a:ext cx="1535996" cy="2139661"/>
          </a:xfrm>
          <a:prstGeom prst="straightConnector1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5B9DE8FA-2C4A-47EA-B3A9-B1DC447790D5}"/>
              </a:ext>
            </a:extLst>
          </p:cNvPr>
          <p:cNvCxnSpPr>
            <a:cxnSpLocks/>
          </p:cNvCxnSpPr>
          <p:nvPr/>
        </p:nvCxnSpPr>
        <p:spPr>
          <a:xfrm flipV="1">
            <a:off x="8459874" y="4667482"/>
            <a:ext cx="1137024" cy="1575351"/>
          </a:xfrm>
          <a:prstGeom prst="straightConnector1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85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Taksebane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4">
            <a:extLst>
              <a:ext uri="{FF2B5EF4-FFF2-40B4-BE49-F238E27FC236}">
                <a16:creationId xmlns:a16="http://schemas.microsoft.com/office/drawing/2014/main" id="{407A207B-A0D2-4582-9225-463938573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685536"/>
            <a:ext cx="5283200" cy="4801378"/>
          </a:xfrm>
          <a:prstGeom prst="rect">
            <a:avLst/>
          </a:prstGeom>
        </p:spPr>
      </p:pic>
      <p:pic>
        <p:nvPicPr>
          <p:cNvPr id="5" name="Bilde 5">
            <a:extLst>
              <a:ext uri="{FF2B5EF4-FFF2-40B4-BE49-F238E27FC236}">
                <a16:creationId xmlns:a16="http://schemas.microsoft.com/office/drawing/2014/main" id="{6916552A-3F1C-4565-B6FB-54052BF78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200" y="312683"/>
            <a:ext cx="5340350" cy="6175484"/>
          </a:xfrm>
          <a:prstGeom prst="rect">
            <a:avLst/>
          </a:prstGeom>
          <a:ln>
            <a:noFill/>
          </a:ln>
        </p:spPr>
      </p:pic>
      <p:cxnSp>
        <p:nvCxnSpPr>
          <p:cNvPr id="6" name="Rett pilkobling 5">
            <a:extLst>
              <a:ext uri="{FF2B5EF4-FFF2-40B4-BE49-F238E27FC236}">
                <a16:creationId xmlns:a16="http://schemas.microsoft.com/office/drawing/2014/main" id="{947E9138-F4D5-43F3-883D-F51ED7CDB717}"/>
              </a:ext>
            </a:extLst>
          </p:cNvPr>
          <p:cNvCxnSpPr>
            <a:cxnSpLocks/>
          </p:cNvCxnSpPr>
          <p:nvPr/>
        </p:nvCxnSpPr>
        <p:spPr>
          <a:xfrm flipV="1">
            <a:off x="3849925" y="1666360"/>
            <a:ext cx="1698759" cy="2385394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659D6D97-01AF-4906-BD16-74FB252D5107}"/>
              </a:ext>
            </a:extLst>
          </p:cNvPr>
          <p:cNvCxnSpPr>
            <a:cxnSpLocks/>
          </p:cNvCxnSpPr>
          <p:nvPr/>
        </p:nvCxnSpPr>
        <p:spPr>
          <a:xfrm>
            <a:off x="3852351" y="4050495"/>
            <a:ext cx="1039108" cy="754351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BF8CC53A-BB12-4EBC-AFA7-80F2C3EA266B}"/>
              </a:ext>
            </a:extLst>
          </p:cNvPr>
          <p:cNvCxnSpPr>
            <a:cxnSpLocks/>
          </p:cNvCxnSpPr>
          <p:nvPr/>
        </p:nvCxnSpPr>
        <p:spPr>
          <a:xfrm flipV="1">
            <a:off x="4894259" y="3721333"/>
            <a:ext cx="785438" cy="1092241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A0AC776C-51A8-4090-AC40-0547AE1FAE8D}"/>
              </a:ext>
            </a:extLst>
          </p:cNvPr>
          <p:cNvCxnSpPr>
            <a:cxnSpLocks/>
          </p:cNvCxnSpPr>
          <p:nvPr/>
        </p:nvCxnSpPr>
        <p:spPr>
          <a:xfrm flipH="1">
            <a:off x="3777214" y="4805306"/>
            <a:ext cx="1121090" cy="155588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tt pilkobling 11">
            <a:extLst>
              <a:ext uri="{FF2B5EF4-FFF2-40B4-BE49-F238E27FC236}">
                <a16:creationId xmlns:a16="http://schemas.microsoft.com/office/drawing/2014/main" id="{81DCED45-F02A-46B1-BC4A-57392DA1ED27}"/>
              </a:ext>
            </a:extLst>
          </p:cNvPr>
          <p:cNvCxnSpPr>
            <a:cxnSpLocks/>
          </p:cNvCxnSpPr>
          <p:nvPr/>
        </p:nvCxnSpPr>
        <p:spPr>
          <a:xfrm flipH="1" flipV="1">
            <a:off x="2731261" y="5581222"/>
            <a:ext cx="1049203" cy="78043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pilkobling 12">
            <a:extLst>
              <a:ext uri="{FF2B5EF4-FFF2-40B4-BE49-F238E27FC236}">
                <a16:creationId xmlns:a16="http://schemas.microsoft.com/office/drawing/2014/main" id="{4D82AD93-2D03-440B-9DC2-D190C7E5B25B}"/>
              </a:ext>
            </a:extLst>
          </p:cNvPr>
          <p:cNvCxnSpPr>
            <a:cxnSpLocks/>
          </p:cNvCxnSpPr>
          <p:nvPr/>
        </p:nvCxnSpPr>
        <p:spPr>
          <a:xfrm flipH="1" flipV="1">
            <a:off x="2612648" y="5437448"/>
            <a:ext cx="121863" cy="14782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pilkobling 13">
            <a:extLst>
              <a:ext uri="{FF2B5EF4-FFF2-40B4-BE49-F238E27FC236}">
                <a16:creationId xmlns:a16="http://schemas.microsoft.com/office/drawing/2014/main" id="{490EE1B9-7709-4430-93A4-5A5E11BD6AB0}"/>
              </a:ext>
            </a:extLst>
          </p:cNvPr>
          <p:cNvCxnSpPr>
            <a:cxnSpLocks/>
          </p:cNvCxnSpPr>
          <p:nvPr/>
        </p:nvCxnSpPr>
        <p:spPr>
          <a:xfrm>
            <a:off x="2382266" y="5074881"/>
            <a:ext cx="230381" cy="36256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tt pilkobling 14">
            <a:extLst>
              <a:ext uri="{FF2B5EF4-FFF2-40B4-BE49-F238E27FC236}">
                <a16:creationId xmlns:a16="http://schemas.microsoft.com/office/drawing/2014/main" id="{4B8F146F-943F-480A-A3E3-1218F08FB4B0}"/>
              </a:ext>
            </a:extLst>
          </p:cNvPr>
          <p:cNvCxnSpPr>
            <a:cxnSpLocks/>
          </p:cNvCxnSpPr>
          <p:nvPr/>
        </p:nvCxnSpPr>
        <p:spPr>
          <a:xfrm>
            <a:off x="2249275" y="4812494"/>
            <a:ext cx="136929" cy="272709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tt pilkobling 15">
            <a:extLst>
              <a:ext uri="{FF2B5EF4-FFF2-40B4-BE49-F238E27FC236}">
                <a16:creationId xmlns:a16="http://schemas.microsoft.com/office/drawing/2014/main" id="{5D04D695-7A7A-4B75-96FA-01697349D614}"/>
              </a:ext>
            </a:extLst>
          </p:cNvPr>
          <p:cNvCxnSpPr>
            <a:cxnSpLocks/>
          </p:cNvCxnSpPr>
          <p:nvPr/>
        </p:nvCxnSpPr>
        <p:spPr>
          <a:xfrm>
            <a:off x="1958133" y="3913909"/>
            <a:ext cx="291486" cy="90171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tt pilkobling 16">
            <a:extLst>
              <a:ext uri="{FF2B5EF4-FFF2-40B4-BE49-F238E27FC236}">
                <a16:creationId xmlns:a16="http://schemas.microsoft.com/office/drawing/2014/main" id="{2181FD3D-5D0D-4288-8493-2685023E22BF}"/>
              </a:ext>
            </a:extLst>
          </p:cNvPr>
          <p:cNvCxnSpPr>
            <a:cxnSpLocks/>
          </p:cNvCxnSpPr>
          <p:nvPr/>
        </p:nvCxnSpPr>
        <p:spPr>
          <a:xfrm flipH="1" flipV="1">
            <a:off x="3486071" y="3899071"/>
            <a:ext cx="344712" cy="18017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tt pilkobling 17">
            <a:extLst>
              <a:ext uri="{FF2B5EF4-FFF2-40B4-BE49-F238E27FC236}">
                <a16:creationId xmlns:a16="http://schemas.microsoft.com/office/drawing/2014/main" id="{4DF4DD2B-6BB3-4C3F-8AEE-45E0411172FD}"/>
              </a:ext>
            </a:extLst>
          </p:cNvPr>
          <p:cNvCxnSpPr>
            <a:cxnSpLocks/>
          </p:cNvCxnSpPr>
          <p:nvPr/>
        </p:nvCxnSpPr>
        <p:spPr>
          <a:xfrm>
            <a:off x="3140670" y="3669493"/>
            <a:ext cx="363372" cy="23676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tt pilkobling 18">
            <a:extLst>
              <a:ext uri="{FF2B5EF4-FFF2-40B4-BE49-F238E27FC236}">
                <a16:creationId xmlns:a16="http://schemas.microsoft.com/office/drawing/2014/main" id="{1DA72298-D973-4047-A2BC-D66747C88266}"/>
              </a:ext>
            </a:extLst>
          </p:cNvPr>
          <p:cNvCxnSpPr>
            <a:cxnSpLocks/>
          </p:cNvCxnSpPr>
          <p:nvPr/>
        </p:nvCxnSpPr>
        <p:spPr>
          <a:xfrm>
            <a:off x="2784830" y="3363974"/>
            <a:ext cx="359778" cy="30505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tt pilkobling 19">
            <a:extLst>
              <a:ext uri="{FF2B5EF4-FFF2-40B4-BE49-F238E27FC236}">
                <a16:creationId xmlns:a16="http://schemas.microsoft.com/office/drawing/2014/main" id="{A837165C-190D-4732-B6D4-D7B0946FA1A9}"/>
              </a:ext>
            </a:extLst>
          </p:cNvPr>
          <p:cNvCxnSpPr>
            <a:cxnSpLocks/>
          </p:cNvCxnSpPr>
          <p:nvPr/>
        </p:nvCxnSpPr>
        <p:spPr>
          <a:xfrm>
            <a:off x="2551197" y="3097992"/>
            <a:ext cx="233977" cy="26552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tt pilkobling 20">
            <a:extLst>
              <a:ext uri="{FF2B5EF4-FFF2-40B4-BE49-F238E27FC236}">
                <a16:creationId xmlns:a16="http://schemas.microsoft.com/office/drawing/2014/main" id="{FF520871-D13E-4116-93CD-AF7F8DAF9F74}"/>
              </a:ext>
            </a:extLst>
          </p:cNvPr>
          <p:cNvCxnSpPr>
            <a:cxnSpLocks/>
          </p:cNvCxnSpPr>
          <p:nvPr/>
        </p:nvCxnSpPr>
        <p:spPr>
          <a:xfrm>
            <a:off x="2371481" y="2849982"/>
            <a:ext cx="187249" cy="25473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tt pilkobling 21">
            <a:extLst>
              <a:ext uri="{FF2B5EF4-FFF2-40B4-BE49-F238E27FC236}">
                <a16:creationId xmlns:a16="http://schemas.microsoft.com/office/drawing/2014/main" id="{78B2330A-E46E-4DC6-BAEF-5683509D8794}"/>
              </a:ext>
            </a:extLst>
          </p:cNvPr>
          <p:cNvCxnSpPr>
            <a:cxnSpLocks/>
          </p:cNvCxnSpPr>
          <p:nvPr/>
        </p:nvCxnSpPr>
        <p:spPr>
          <a:xfrm>
            <a:off x="2267244" y="2666670"/>
            <a:ext cx="111770" cy="19004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tt pilkobling 22">
            <a:extLst>
              <a:ext uri="{FF2B5EF4-FFF2-40B4-BE49-F238E27FC236}">
                <a16:creationId xmlns:a16="http://schemas.microsoft.com/office/drawing/2014/main" id="{64D2CA7F-0BC0-4299-B2DC-00C182B9D000}"/>
              </a:ext>
            </a:extLst>
          </p:cNvPr>
          <p:cNvCxnSpPr>
            <a:cxnSpLocks/>
          </p:cNvCxnSpPr>
          <p:nvPr/>
        </p:nvCxnSpPr>
        <p:spPr>
          <a:xfrm>
            <a:off x="1253644" y="1692608"/>
            <a:ext cx="704833" cy="222443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tt pilkobling 23">
            <a:extLst>
              <a:ext uri="{FF2B5EF4-FFF2-40B4-BE49-F238E27FC236}">
                <a16:creationId xmlns:a16="http://schemas.microsoft.com/office/drawing/2014/main" id="{43A0C28E-00BE-4F94-B7BE-65FA9BA5481C}"/>
              </a:ext>
            </a:extLst>
          </p:cNvPr>
          <p:cNvCxnSpPr>
            <a:cxnSpLocks/>
          </p:cNvCxnSpPr>
          <p:nvPr/>
        </p:nvCxnSpPr>
        <p:spPr>
          <a:xfrm flipH="1" flipV="1">
            <a:off x="1958476" y="1688551"/>
            <a:ext cx="308768" cy="98530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tt pilkobling 24">
            <a:extLst>
              <a:ext uri="{FF2B5EF4-FFF2-40B4-BE49-F238E27FC236}">
                <a16:creationId xmlns:a16="http://schemas.microsoft.com/office/drawing/2014/main" id="{A9339222-6C18-4698-8F97-5A221BF29670}"/>
              </a:ext>
            </a:extLst>
          </p:cNvPr>
          <p:cNvCxnSpPr>
            <a:cxnSpLocks/>
          </p:cNvCxnSpPr>
          <p:nvPr/>
        </p:nvCxnSpPr>
        <p:spPr>
          <a:xfrm flipH="1" flipV="1">
            <a:off x="7497353" y="5523712"/>
            <a:ext cx="301581" cy="96014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tt pilkobling 25">
            <a:extLst>
              <a:ext uri="{FF2B5EF4-FFF2-40B4-BE49-F238E27FC236}">
                <a16:creationId xmlns:a16="http://schemas.microsoft.com/office/drawing/2014/main" id="{21EDA72A-347A-4884-9042-DD1397ABFDDA}"/>
              </a:ext>
            </a:extLst>
          </p:cNvPr>
          <p:cNvCxnSpPr>
            <a:cxnSpLocks/>
          </p:cNvCxnSpPr>
          <p:nvPr/>
        </p:nvCxnSpPr>
        <p:spPr>
          <a:xfrm>
            <a:off x="7468255" y="5294134"/>
            <a:ext cx="29098" cy="23676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tt pilkobling 26">
            <a:extLst>
              <a:ext uri="{FF2B5EF4-FFF2-40B4-BE49-F238E27FC236}">
                <a16:creationId xmlns:a16="http://schemas.microsoft.com/office/drawing/2014/main" id="{60D97C49-8929-4386-9F2B-53E76BF34E73}"/>
              </a:ext>
            </a:extLst>
          </p:cNvPr>
          <p:cNvCxnSpPr>
            <a:cxnSpLocks/>
          </p:cNvCxnSpPr>
          <p:nvPr/>
        </p:nvCxnSpPr>
        <p:spPr>
          <a:xfrm flipV="1">
            <a:off x="7468255" y="5081608"/>
            <a:ext cx="3938" cy="216120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ett pilkobling 27">
            <a:extLst>
              <a:ext uri="{FF2B5EF4-FFF2-40B4-BE49-F238E27FC236}">
                <a16:creationId xmlns:a16="http://schemas.microsoft.com/office/drawing/2014/main" id="{F58E69D1-9DDA-4080-B2A9-C7D6EEB93BAA}"/>
              </a:ext>
            </a:extLst>
          </p:cNvPr>
          <p:cNvCxnSpPr>
            <a:cxnSpLocks/>
          </p:cNvCxnSpPr>
          <p:nvPr/>
        </p:nvCxnSpPr>
        <p:spPr>
          <a:xfrm flipV="1">
            <a:off x="7475444" y="4851570"/>
            <a:ext cx="43475" cy="234092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ett pilkobling 28">
            <a:extLst>
              <a:ext uri="{FF2B5EF4-FFF2-40B4-BE49-F238E27FC236}">
                <a16:creationId xmlns:a16="http://schemas.microsoft.com/office/drawing/2014/main" id="{8019F6FA-6401-4F7D-983A-5B3C0364AC0F}"/>
              </a:ext>
            </a:extLst>
          </p:cNvPr>
          <p:cNvCxnSpPr>
            <a:cxnSpLocks/>
          </p:cNvCxnSpPr>
          <p:nvPr/>
        </p:nvCxnSpPr>
        <p:spPr>
          <a:xfrm flipV="1">
            <a:off x="7514982" y="4581994"/>
            <a:ext cx="100984" cy="27722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ett pilkobling 29">
            <a:extLst>
              <a:ext uri="{FF2B5EF4-FFF2-40B4-BE49-F238E27FC236}">
                <a16:creationId xmlns:a16="http://schemas.microsoft.com/office/drawing/2014/main" id="{72FE06B0-B2D6-4B36-8A5A-BFDB22BAE171}"/>
              </a:ext>
            </a:extLst>
          </p:cNvPr>
          <p:cNvCxnSpPr>
            <a:cxnSpLocks/>
          </p:cNvCxnSpPr>
          <p:nvPr/>
        </p:nvCxnSpPr>
        <p:spPr>
          <a:xfrm flipV="1">
            <a:off x="7612029" y="2838739"/>
            <a:ext cx="1125370" cy="174371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tt pilkobling 30">
            <a:extLst>
              <a:ext uri="{FF2B5EF4-FFF2-40B4-BE49-F238E27FC236}">
                <a16:creationId xmlns:a16="http://schemas.microsoft.com/office/drawing/2014/main" id="{7D7B6F8A-9B41-4005-93EB-6C09E4A0E685}"/>
              </a:ext>
            </a:extLst>
          </p:cNvPr>
          <p:cNvCxnSpPr>
            <a:cxnSpLocks/>
          </p:cNvCxnSpPr>
          <p:nvPr/>
        </p:nvCxnSpPr>
        <p:spPr>
          <a:xfrm>
            <a:off x="8740651" y="2842793"/>
            <a:ext cx="158492" cy="10377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tt pilkobling 31">
            <a:extLst>
              <a:ext uri="{FF2B5EF4-FFF2-40B4-BE49-F238E27FC236}">
                <a16:creationId xmlns:a16="http://schemas.microsoft.com/office/drawing/2014/main" id="{294688B7-81A3-4CA7-B470-07731BA76B19}"/>
              </a:ext>
            </a:extLst>
          </p:cNvPr>
          <p:cNvCxnSpPr>
            <a:cxnSpLocks/>
          </p:cNvCxnSpPr>
          <p:nvPr/>
        </p:nvCxnSpPr>
        <p:spPr>
          <a:xfrm flipH="1">
            <a:off x="8899143" y="815585"/>
            <a:ext cx="1351129" cy="212379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Rett pilkobling 32">
            <a:extLst>
              <a:ext uri="{FF2B5EF4-FFF2-40B4-BE49-F238E27FC236}">
                <a16:creationId xmlns:a16="http://schemas.microsoft.com/office/drawing/2014/main" id="{C0FED71A-8204-49F7-ACAC-C00F0B3E9C42}"/>
              </a:ext>
            </a:extLst>
          </p:cNvPr>
          <p:cNvCxnSpPr>
            <a:cxnSpLocks/>
          </p:cNvCxnSpPr>
          <p:nvPr/>
        </p:nvCxnSpPr>
        <p:spPr>
          <a:xfrm>
            <a:off x="10124471" y="657435"/>
            <a:ext cx="126144" cy="157691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tt pilkobling 33">
            <a:extLst>
              <a:ext uri="{FF2B5EF4-FFF2-40B4-BE49-F238E27FC236}">
                <a16:creationId xmlns:a16="http://schemas.microsoft.com/office/drawing/2014/main" id="{55B9CAE8-B138-4C26-9EC7-FBD3BB639450}"/>
              </a:ext>
            </a:extLst>
          </p:cNvPr>
          <p:cNvCxnSpPr>
            <a:cxnSpLocks/>
          </p:cNvCxnSpPr>
          <p:nvPr/>
        </p:nvCxnSpPr>
        <p:spPr>
          <a:xfrm flipV="1">
            <a:off x="10124471" y="315513"/>
            <a:ext cx="223191" cy="33832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tt pilkobling 34">
            <a:extLst>
              <a:ext uri="{FF2B5EF4-FFF2-40B4-BE49-F238E27FC236}">
                <a16:creationId xmlns:a16="http://schemas.microsoft.com/office/drawing/2014/main" id="{01ECD989-5408-4E74-A384-B3357C036E14}"/>
              </a:ext>
            </a:extLst>
          </p:cNvPr>
          <p:cNvCxnSpPr>
            <a:cxnSpLocks/>
          </p:cNvCxnSpPr>
          <p:nvPr/>
        </p:nvCxnSpPr>
        <p:spPr>
          <a:xfrm flipV="1">
            <a:off x="7119604" y="308324"/>
            <a:ext cx="2545133" cy="3975799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tt pilkobling 36">
            <a:extLst>
              <a:ext uri="{FF2B5EF4-FFF2-40B4-BE49-F238E27FC236}">
                <a16:creationId xmlns:a16="http://schemas.microsoft.com/office/drawing/2014/main" id="{0E635ACF-0A7A-4618-AC78-5D526D1E37A6}"/>
              </a:ext>
            </a:extLst>
          </p:cNvPr>
          <p:cNvCxnSpPr>
            <a:cxnSpLocks/>
          </p:cNvCxnSpPr>
          <p:nvPr/>
        </p:nvCxnSpPr>
        <p:spPr>
          <a:xfrm flipV="1">
            <a:off x="7033340" y="4276475"/>
            <a:ext cx="86606" cy="194555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tt pilkobling 37">
            <a:extLst>
              <a:ext uri="{FF2B5EF4-FFF2-40B4-BE49-F238E27FC236}">
                <a16:creationId xmlns:a16="http://schemas.microsoft.com/office/drawing/2014/main" id="{54C147A8-CA0F-4C3E-8D72-DF34390D1957}"/>
              </a:ext>
            </a:extLst>
          </p:cNvPr>
          <p:cNvCxnSpPr>
            <a:cxnSpLocks/>
          </p:cNvCxnSpPr>
          <p:nvPr/>
        </p:nvCxnSpPr>
        <p:spPr>
          <a:xfrm flipV="1">
            <a:off x="6968643" y="4459785"/>
            <a:ext cx="72227" cy="19096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tt pilkobling 38">
            <a:extLst>
              <a:ext uri="{FF2B5EF4-FFF2-40B4-BE49-F238E27FC236}">
                <a16:creationId xmlns:a16="http://schemas.microsoft.com/office/drawing/2014/main" id="{0BC6FB64-72B1-4113-B064-871A5C9C14C9}"/>
              </a:ext>
            </a:extLst>
          </p:cNvPr>
          <p:cNvCxnSpPr>
            <a:cxnSpLocks/>
          </p:cNvCxnSpPr>
          <p:nvPr/>
        </p:nvCxnSpPr>
        <p:spPr>
          <a:xfrm flipV="1">
            <a:off x="6911133" y="4639502"/>
            <a:ext cx="61445" cy="252063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tt pilkobling 39">
            <a:extLst>
              <a:ext uri="{FF2B5EF4-FFF2-40B4-BE49-F238E27FC236}">
                <a16:creationId xmlns:a16="http://schemas.microsoft.com/office/drawing/2014/main" id="{27EA6FE0-D16D-40C6-A58B-5135E64A9EF1}"/>
              </a:ext>
            </a:extLst>
          </p:cNvPr>
          <p:cNvCxnSpPr>
            <a:cxnSpLocks/>
          </p:cNvCxnSpPr>
          <p:nvPr/>
        </p:nvCxnSpPr>
        <p:spPr>
          <a:xfrm flipV="1">
            <a:off x="6893161" y="4880322"/>
            <a:ext cx="21908" cy="23768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tt pilkobling 40">
            <a:extLst>
              <a:ext uri="{FF2B5EF4-FFF2-40B4-BE49-F238E27FC236}">
                <a16:creationId xmlns:a16="http://schemas.microsoft.com/office/drawing/2014/main" id="{A88A53A5-8D76-45A4-9EAA-74BD6435DD3B}"/>
              </a:ext>
            </a:extLst>
          </p:cNvPr>
          <p:cNvCxnSpPr>
            <a:cxnSpLocks/>
          </p:cNvCxnSpPr>
          <p:nvPr/>
        </p:nvCxnSpPr>
        <p:spPr>
          <a:xfrm flipV="1">
            <a:off x="6893161" y="5085199"/>
            <a:ext cx="343" cy="28800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tt pilkobling 41">
            <a:extLst>
              <a:ext uri="{FF2B5EF4-FFF2-40B4-BE49-F238E27FC236}">
                <a16:creationId xmlns:a16="http://schemas.microsoft.com/office/drawing/2014/main" id="{05A64C43-209C-4B7B-86CD-49FAA1E5AF39}"/>
              </a:ext>
            </a:extLst>
          </p:cNvPr>
          <p:cNvCxnSpPr>
            <a:cxnSpLocks/>
          </p:cNvCxnSpPr>
          <p:nvPr/>
        </p:nvCxnSpPr>
        <p:spPr>
          <a:xfrm flipH="1" flipV="1">
            <a:off x="6893504" y="5365555"/>
            <a:ext cx="14035" cy="16220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tt pilkobling 42">
            <a:extLst>
              <a:ext uri="{FF2B5EF4-FFF2-40B4-BE49-F238E27FC236}">
                <a16:creationId xmlns:a16="http://schemas.microsoft.com/office/drawing/2014/main" id="{1C5C6605-B689-49F2-84D6-C5CE0A19A86A}"/>
              </a:ext>
            </a:extLst>
          </p:cNvPr>
          <p:cNvCxnSpPr>
            <a:cxnSpLocks/>
          </p:cNvCxnSpPr>
          <p:nvPr/>
        </p:nvCxnSpPr>
        <p:spPr>
          <a:xfrm flipH="1" flipV="1">
            <a:off x="6904286" y="5516516"/>
            <a:ext cx="42790" cy="19096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tt pilkobling 43">
            <a:extLst>
              <a:ext uri="{FF2B5EF4-FFF2-40B4-BE49-F238E27FC236}">
                <a16:creationId xmlns:a16="http://schemas.microsoft.com/office/drawing/2014/main" id="{6A6E525C-65B1-4518-BF7E-9FA0EAC068B4}"/>
              </a:ext>
            </a:extLst>
          </p:cNvPr>
          <p:cNvCxnSpPr>
            <a:cxnSpLocks/>
          </p:cNvCxnSpPr>
          <p:nvPr/>
        </p:nvCxnSpPr>
        <p:spPr>
          <a:xfrm flipH="1" flipV="1">
            <a:off x="6940229" y="5696232"/>
            <a:ext cx="96706" cy="30957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tt pilkobling 44">
            <a:extLst>
              <a:ext uri="{FF2B5EF4-FFF2-40B4-BE49-F238E27FC236}">
                <a16:creationId xmlns:a16="http://schemas.microsoft.com/office/drawing/2014/main" id="{252C9E1B-34C2-4BCB-872F-A49D1D1FBD2E}"/>
              </a:ext>
            </a:extLst>
          </p:cNvPr>
          <p:cNvCxnSpPr>
            <a:cxnSpLocks/>
          </p:cNvCxnSpPr>
          <p:nvPr/>
        </p:nvCxnSpPr>
        <p:spPr>
          <a:xfrm flipH="1" flipV="1">
            <a:off x="7037276" y="6005344"/>
            <a:ext cx="305177" cy="36708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tt pilkobling 45">
            <a:extLst>
              <a:ext uri="{FF2B5EF4-FFF2-40B4-BE49-F238E27FC236}">
                <a16:creationId xmlns:a16="http://schemas.microsoft.com/office/drawing/2014/main" id="{0B7B36BF-FE5C-42A4-BC89-2C95D4200EF7}"/>
              </a:ext>
            </a:extLst>
          </p:cNvPr>
          <p:cNvCxnSpPr>
            <a:cxnSpLocks/>
          </p:cNvCxnSpPr>
          <p:nvPr/>
        </p:nvCxnSpPr>
        <p:spPr>
          <a:xfrm flipH="1" flipV="1">
            <a:off x="7332011" y="6357589"/>
            <a:ext cx="49980" cy="12985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tt pilkobling 46">
            <a:extLst>
              <a:ext uri="{FF2B5EF4-FFF2-40B4-BE49-F238E27FC236}">
                <a16:creationId xmlns:a16="http://schemas.microsoft.com/office/drawing/2014/main" id="{3315A0EA-08B0-4631-88C5-9EF83C9C1B45}"/>
              </a:ext>
            </a:extLst>
          </p:cNvPr>
          <p:cNvCxnSpPr>
            <a:cxnSpLocks/>
          </p:cNvCxnSpPr>
          <p:nvPr/>
        </p:nvCxnSpPr>
        <p:spPr>
          <a:xfrm flipH="1">
            <a:off x="3827532" y="4057682"/>
            <a:ext cx="21223" cy="24699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Rett pilkobling 2">
            <a:extLst>
              <a:ext uri="{FF2B5EF4-FFF2-40B4-BE49-F238E27FC236}">
                <a16:creationId xmlns:a16="http://schemas.microsoft.com/office/drawing/2014/main" id="{0D0C1B8C-AFE3-42EC-9305-E25A3F9BD6DE}"/>
              </a:ext>
            </a:extLst>
          </p:cNvPr>
          <p:cNvCxnSpPr>
            <a:cxnSpLocks/>
          </p:cNvCxnSpPr>
          <p:nvPr/>
        </p:nvCxnSpPr>
        <p:spPr>
          <a:xfrm flipH="1" flipV="1">
            <a:off x="7178613" y="6326637"/>
            <a:ext cx="59306" cy="17672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tt pilkobling 48">
            <a:extLst>
              <a:ext uri="{FF2B5EF4-FFF2-40B4-BE49-F238E27FC236}">
                <a16:creationId xmlns:a16="http://schemas.microsoft.com/office/drawing/2014/main" id="{A774C0C4-FDE8-4E67-8FF0-B0B89C19CEB1}"/>
              </a:ext>
            </a:extLst>
          </p:cNvPr>
          <p:cNvCxnSpPr>
            <a:cxnSpLocks/>
          </p:cNvCxnSpPr>
          <p:nvPr/>
        </p:nvCxnSpPr>
        <p:spPr>
          <a:xfrm>
            <a:off x="7051013" y="6154707"/>
            <a:ext cx="134789" cy="18271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Rett pilkobling 49">
            <a:extLst>
              <a:ext uri="{FF2B5EF4-FFF2-40B4-BE49-F238E27FC236}">
                <a16:creationId xmlns:a16="http://schemas.microsoft.com/office/drawing/2014/main" id="{44BCE02C-BBEF-4319-AC0F-B5CB99424E4C}"/>
              </a:ext>
            </a:extLst>
          </p:cNvPr>
          <p:cNvCxnSpPr>
            <a:cxnSpLocks/>
          </p:cNvCxnSpPr>
          <p:nvPr/>
        </p:nvCxnSpPr>
        <p:spPr>
          <a:xfrm flipH="1" flipV="1">
            <a:off x="6743698" y="5866562"/>
            <a:ext cx="307315" cy="28455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tt pilkobling 50">
            <a:extLst>
              <a:ext uri="{FF2B5EF4-FFF2-40B4-BE49-F238E27FC236}">
                <a16:creationId xmlns:a16="http://schemas.microsoft.com/office/drawing/2014/main" id="{F48DD527-5189-48E1-935A-5BC3C16D6C5F}"/>
              </a:ext>
            </a:extLst>
          </p:cNvPr>
          <p:cNvCxnSpPr>
            <a:cxnSpLocks/>
          </p:cNvCxnSpPr>
          <p:nvPr/>
        </p:nvCxnSpPr>
        <p:spPr>
          <a:xfrm>
            <a:off x="6544211" y="5834811"/>
            <a:ext cx="203081" cy="3175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tt pilkobling 51">
            <a:extLst>
              <a:ext uri="{FF2B5EF4-FFF2-40B4-BE49-F238E27FC236}">
                <a16:creationId xmlns:a16="http://schemas.microsoft.com/office/drawing/2014/main" id="{A0BE3918-6CF3-4FDE-868D-8F35E9655A0F}"/>
              </a:ext>
            </a:extLst>
          </p:cNvPr>
          <p:cNvCxnSpPr>
            <a:cxnSpLocks/>
          </p:cNvCxnSpPr>
          <p:nvPr/>
        </p:nvCxnSpPr>
        <p:spPr>
          <a:xfrm>
            <a:off x="6447163" y="5593989"/>
            <a:ext cx="106035" cy="233035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tt pilkobling 52">
            <a:extLst>
              <a:ext uri="{FF2B5EF4-FFF2-40B4-BE49-F238E27FC236}">
                <a16:creationId xmlns:a16="http://schemas.microsoft.com/office/drawing/2014/main" id="{57C48D32-B0EA-4FF6-8F88-9A69B27BDCED}"/>
              </a:ext>
            </a:extLst>
          </p:cNvPr>
          <p:cNvCxnSpPr>
            <a:cxnSpLocks/>
          </p:cNvCxnSpPr>
          <p:nvPr/>
        </p:nvCxnSpPr>
        <p:spPr>
          <a:xfrm>
            <a:off x="6335738" y="5504130"/>
            <a:ext cx="113225" cy="96449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Rett pilkobling 53">
            <a:extLst>
              <a:ext uri="{FF2B5EF4-FFF2-40B4-BE49-F238E27FC236}">
                <a16:creationId xmlns:a16="http://schemas.microsoft.com/office/drawing/2014/main" id="{00109D46-5A89-490E-9BB0-1145BF796510}"/>
              </a:ext>
            </a:extLst>
          </p:cNvPr>
          <p:cNvCxnSpPr>
            <a:cxnSpLocks/>
          </p:cNvCxnSpPr>
          <p:nvPr/>
        </p:nvCxnSpPr>
        <p:spPr>
          <a:xfrm flipV="1">
            <a:off x="6289012" y="5507126"/>
            <a:ext cx="52121" cy="1857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tt pilkobling 54">
            <a:extLst>
              <a:ext uri="{FF2B5EF4-FFF2-40B4-BE49-F238E27FC236}">
                <a16:creationId xmlns:a16="http://schemas.microsoft.com/office/drawing/2014/main" id="{26E3195E-4F22-4DA6-AB88-F2701D740FCF}"/>
              </a:ext>
            </a:extLst>
          </p:cNvPr>
          <p:cNvCxnSpPr>
            <a:cxnSpLocks/>
          </p:cNvCxnSpPr>
          <p:nvPr/>
        </p:nvCxnSpPr>
        <p:spPr>
          <a:xfrm flipH="1" flipV="1">
            <a:off x="7624310" y="5503534"/>
            <a:ext cx="307315" cy="98185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Rett pilkobling 55">
            <a:extLst>
              <a:ext uri="{FF2B5EF4-FFF2-40B4-BE49-F238E27FC236}">
                <a16:creationId xmlns:a16="http://schemas.microsoft.com/office/drawing/2014/main" id="{933EF951-8D92-4E3E-A457-614DDE015A4C}"/>
              </a:ext>
            </a:extLst>
          </p:cNvPr>
          <p:cNvCxnSpPr>
            <a:cxnSpLocks/>
          </p:cNvCxnSpPr>
          <p:nvPr/>
        </p:nvCxnSpPr>
        <p:spPr>
          <a:xfrm flipH="1" flipV="1">
            <a:off x="7581178" y="5154883"/>
            <a:ext cx="41333" cy="35284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tt pilkobling 56">
            <a:extLst>
              <a:ext uri="{FF2B5EF4-FFF2-40B4-BE49-F238E27FC236}">
                <a16:creationId xmlns:a16="http://schemas.microsoft.com/office/drawing/2014/main" id="{118B7E3D-B0DF-406B-A5F1-9CC370D4B989}"/>
              </a:ext>
            </a:extLst>
          </p:cNvPr>
          <p:cNvCxnSpPr>
            <a:cxnSpLocks/>
          </p:cNvCxnSpPr>
          <p:nvPr/>
        </p:nvCxnSpPr>
        <p:spPr>
          <a:xfrm flipV="1">
            <a:off x="7579378" y="4802638"/>
            <a:ext cx="73686" cy="36003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tt pilkobling 57">
            <a:extLst>
              <a:ext uri="{FF2B5EF4-FFF2-40B4-BE49-F238E27FC236}">
                <a16:creationId xmlns:a16="http://schemas.microsoft.com/office/drawing/2014/main" id="{D76BE729-11B8-4812-ABEA-43B069FD347C}"/>
              </a:ext>
            </a:extLst>
          </p:cNvPr>
          <p:cNvCxnSpPr>
            <a:cxnSpLocks/>
          </p:cNvCxnSpPr>
          <p:nvPr/>
        </p:nvCxnSpPr>
        <p:spPr>
          <a:xfrm flipV="1">
            <a:off x="7647670" y="4353345"/>
            <a:ext cx="267780" cy="46426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tt pilkobling 58">
            <a:extLst>
              <a:ext uri="{FF2B5EF4-FFF2-40B4-BE49-F238E27FC236}">
                <a16:creationId xmlns:a16="http://schemas.microsoft.com/office/drawing/2014/main" id="{5C914A7B-6D10-4C00-B948-ABFBE11390DF}"/>
              </a:ext>
            </a:extLst>
          </p:cNvPr>
          <p:cNvCxnSpPr>
            <a:cxnSpLocks/>
          </p:cNvCxnSpPr>
          <p:nvPr/>
        </p:nvCxnSpPr>
        <p:spPr>
          <a:xfrm flipV="1">
            <a:off x="7917244" y="3364902"/>
            <a:ext cx="659563" cy="98904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tt pilkobling 59">
            <a:extLst>
              <a:ext uri="{FF2B5EF4-FFF2-40B4-BE49-F238E27FC236}">
                <a16:creationId xmlns:a16="http://schemas.microsoft.com/office/drawing/2014/main" id="{90AE0E0D-AAF3-4323-B6EB-647387E1B661}"/>
              </a:ext>
            </a:extLst>
          </p:cNvPr>
          <p:cNvCxnSpPr>
            <a:cxnSpLocks/>
          </p:cNvCxnSpPr>
          <p:nvPr/>
        </p:nvCxnSpPr>
        <p:spPr>
          <a:xfrm flipH="1">
            <a:off x="8566024" y="3361904"/>
            <a:ext cx="443898" cy="10187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tt pilkobling 60">
            <a:extLst>
              <a:ext uri="{FF2B5EF4-FFF2-40B4-BE49-F238E27FC236}">
                <a16:creationId xmlns:a16="http://schemas.microsoft.com/office/drawing/2014/main" id="{031FE436-3AE6-4644-932A-F77D8B1C1430}"/>
              </a:ext>
            </a:extLst>
          </p:cNvPr>
          <p:cNvCxnSpPr>
            <a:cxnSpLocks/>
          </p:cNvCxnSpPr>
          <p:nvPr/>
        </p:nvCxnSpPr>
        <p:spPr>
          <a:xfrm>
            <a:off x="8991951" y="3361905"/>
            <a:ext cx="206675" cy="10723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Rett pilkobling 61">
            <a:extLst>
              <a:ext uri="{FF2B5EF4-FFF2-40B4-BE49-F238E27FC236}">
                <a16:creationId xmlns:a16="http://schemas.microsoft.com/office/drawing/2014/main" id="{BAE96F30-D6AC-43B2-9CC5-663E7455083E}"/>
              </a:ext>
            </a:extLst>
          </p:cNvPr>
          <p:cNvCxnSpPr>
            <a:cxnSpLocks/>
          </p:cNvCxnSpPr>
          <p:nvPr/>
        </p:nvCxnSpPr>
        <p:spPr>
          <a:xfrm flipV="1">
            <a:off x="9186044" y="3422411"/>
            <a:ext cx="487034" cy="4373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tt pilkobling 62">
            <a:extLst>
              <a:ext uri="{FF2B5EF4-FFF2-40B4-BE49-F238E27FC236}">
                <a16:creationId xmlns:a16="http://schemas.microsoft.com/office/drawing/2014/main" id="{DA501F61-20D0-4A1E-AE8A-4029034A6AFC}"/>
              </a:ext>
            </a:extLst>
          </p:cNvPr>
          <p:cNvCxnSpPr>
            <a:cxnSpLocks/>
          </p:cNvCxnSpPr>
          <p:nvPr/>
        </p:nvCxnSpPr>
        <p:spPr>
          <a:xfrm flipV="1">
            <a:off x="9667684" y="3231910"/>
            <a:ext cx="936327" cy="19109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Rett pilkobling 63">
            <a:extLst>
              <a:ext uri="{FF2B5EF4-FFF2-40B4-BE49-F238E27FC236}">
                <a16:creationId xmlns:a16="http://schemas.microsoft.com/office/drawing/2014/main" id="{99DA2B8D-73F8-408D-953F-DC27A46EB0AC}"/>
              </a:ext>
            </a:extLst>
          </p:cNvPr>
          <p:cNvCxnSpPr>
            <a:cxnSpLocks/>
          </p:cNvCxnSpPr>
          <p:nvPr/>
        </p:nvCxnSpPr>
        <p:spPr>
          <a:xfrm flipV="1">
            <a:off x="10591429" y="1937948"/>
            <a:ext cx="814119" cy="129456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Rett pilkobling 64">
            <a:extLst>
              <a:ext uri="{FF2B5EF4-FFF2-40B4-BE49-F238E27FC236}">
                <a16:creationId xmlns:a16="http://schemas.microsoft.com/office/drawing/2014/main" id="{1019C225-E86B-4588-9BAF-F0E4A391D5E5}"/>
              </a:ext>
            </a:extLst>
          </p:cNvPr>
          <p:cNvCxnSpPr>
            <a:cxnSpLocks/>
          </p:cNvCxnSpPr>
          <p:nvPr/>
        </p:nvCxnSpPr>
        <p:spPr>
          <a:xfrm>
            <a:off x="10846626" y="1568329"/>
            <a:ext cx="555328" cy="37680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tt pilkobling 65">
            <a:extLst>
              <a:ext uri="{FF2B5EF4-FFF2-40B4-BE49-F238E27FC236}">
                <a16:creationId xmlns:a16="http://schemas.microsoft.com/office/drawing/2014/main" id="{58584272-2629-4038-9A7E-3438FFE6649D}"/>
              </a:ext>
            </a:extLst>
          </p:cNvPr>
          <p:cNvCxnSpPr>
            <a:cxnSpLocks/>
          </p:cNvCxnSpPr>
          <p:nvPr/>
        </p:nvCxnSpPr>
        <p:spPr>
          <a:xfrm flipH="1" flipV="1">
            <a:off x="10251766" y="823704"/>
            <a:ext cx="602049" cy="75181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Rett pilkobling 66">
            <a:extLst>
              <a:ext uri="{FF2B5EF4-FFF2-40B4-BE49-F238E27FC236}">
                <a16:creationId xmlns:a16="http://schemas.microsoft.com/office/drawing/2014/main" id="{366FD46F-0652-42E3-9685-201613E6A5B8}"/>
              </a:ext>
            </a:extLst>
          </p:cNvPr>
          <p:cNvCxnSpPr>
            <a:cxnSpLocks/>
          </p:cNvCxnSpPr>
          <p:nvPr/>
        </p:nvCxnSpPr>
        <p:spPr>
          <a:xfrm flipV="1">
            <a:off x="10239183" y="539752"/>
            <a:ext cx="109630" cy="24141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tt pilkobling 67">
            <a:extLst>
              <a:ext uri="{FF2B5EF4-FFF2-40B4-BE49-F238E27FC236}">
                <a16:creationId xmlns:a16="http://schemas.microsoft.com/office/drawing/2014/main" id="{9898AA7E-438E-47F1-B867-AB2FE2BA1BF7}"/>
              </a:ext>
            </a:extLst>
          </p:cNvPr>
          <p:cNvCxnSpPr>
            <a:cxnSpLocks/>
          </p:cNvCxnSpPr>
          <p:nvPr/>
        </p:nvCxnSpPr>
        <p:spPr>
          <a:xfrm flipV="1">
            <a:off x="10347014" y="309714"/>
            <a:ext cx="141978" cy="23782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tt pilkobling 68">
            <a:extLst>
              <a:ext uri="{FF2B5EF4-FFF2-40B4-BE49-F238E27FC236}">
                <a16:creationId xmlns:a16="http://schemas.microsoft.com/office/drawing/2014/main" id="{B29A4644-9E64-4CA2-83DD-5291D8E97183}"/>
              </a:ext>
            </a:extLst>
          </p:cNvPr>
          <p:cNvCxnSpPr>
            <a:cxnSpLocks/>
          </p:cNvCxnSpPr>
          <p:nvPr/>
        </p:nvCxnSpPr>
        <p:spPr>
          <a:xfrm flipV="1">
            <a:off x="1560294" y="6218267"/>
            <a:ext cx="34149" cy="27376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tt pilkobling 69">
            <a:extLst>
              <a:ext uri="{FF2B5EF4-FFF2-40B4-BE49-F238E27FC236}">
                <a16:creationId xmlns:a16="http://schemas.microsoft.com/office/drawing/2014/main" id="{E32D8DAC-26EA-498E-ACD3-E8A43B2BBB01}"/>
              </a:ext>
            </a:extLst>
          </p:cNvPr>
          <p:cNvCxnSpPr>
            <a:cxnSpLocks/>
          </p:cNvCxnSpPr>
          <p:nvPr/>
        </p:nvCxnSpPr>
        <p:spPr>
          <a:xfrm flipV="1">
            <a:off x="1592643" y="6142785"/>
            <a:ext cx="242620" cy="83267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tt pilkobling 70">
            <a:extLst>
              <a:ext uri="{FF2B5EF4-FFF2-40B4-BE49-F238E27FC236}">
                <a16:creationId xmlns:a16="http://schemas.microsoft.com/office/drawing/2014/main" id="{C5531FC6-175D-4F84-97F5-9474CB15D5A0}"/>
              </a:ext>
            </a:extLst>
          </p:cNvPr>
          <p:cNvCxnSpPr>
            <a:cxnSpLocks/>
          </p:cNvCxnSpPr>
          <p:nvPr/>
        </p:nvCxnSpPr>
        <p:spPr>
          <a:xfrm flipH="1">
            <a:off x="1824481" y="5744410"/>
            <a:ext cx="274963" cy="401969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tt pilkobling 71">
            <a:extLst>
              <a:ext uri="{FF2B5EF4-FFF2-40B4-BE49-F238E27FC236}">
                <a16:creationId xmlns:a16="http://schemas.microsoft.com/office/drawing/2014/main" id="{56029F9C-F5E5-400E-8A24-8B3B98C0267E}"/>
              </a:ext>
            </a:extLst>
          </p:cNvPr>
          <p:cNvCxnSpPr>
            <a:cxnSpLocks/>
          </p:cNvCxnSpPr>
          <p:nvPr/>
        </p:nvCxnSpPr>
        <p:spPr>
          <a:xfrm flipH="1">
            <a:off x="2094055" y="5449674"/>
            <a:ext cx="55710" cy="29773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tt pilkobling 72">
            <a:extLst>
              <a:ext uri="{FF2B5EF4-FFF2-40B4-BE49-F238E27FC236}">
                <a16:creationId xmlns:a16="http://schemas.microsoft.com/office/drawing/2014/main" id="{AFE9BBE7-1BA3-41F6-BB76-78192F65D478}"/>
              </a:ext>
            </a:extLst>
          </p:cNvPr>
          <p:cNvCxnSpPr>
            <a:cxnSpLocks/>
          </p:cNvCxnSpPr>
          <p:nvPr/>
        </p:nvCxnSpPr>
        <p:spPr>
          <a:xfrm>
            <a:off x="1923322" y="4640948"/>
            <a:ext cx="224648" cy="81172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tt pilkobling 73">
            <a:extLst>
              <a:ext uri="{FF2B5EF4-FFF2-40B4-BE49-F238E27FC236}">
                <a16:creationId xmlns:a16="http://schemas.microsoft.com/office/drawing/2014/main" id="{ABCE3C21-DC55-4D71-B9D6-BCC131C58434}"/>
              </a:ext>
            </a:extLst>
          </p:cNvPr>
          <p:cNvCxnSpPr>
            <a:cxnSpLocks/>
          </p:cNvCxnSpPr>
          <p:nvPr/>
        </p:nvCxnSpPr>
        <p:spPr>
          <a:xfrm flipH="1" flipV="1">
            <a:off x="1001377" y="1682210"/>
            <a:ext cx="929133" cy="298030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tt pilkobling 74">
            <a:extLst>
              <a:ext uri="{FF2B5EF4-FFF2-40B4-BE49-F238E27FC236}">
                <a16:creationId xmlns:a16="http://schemas.microsoft.com/office/drawing/2014/main" id="{11543701-63AB-492C-A1AA-3AF79441A417}"/>
              </a:ext>
            </a:extLst>
          </p:cNvPr>
          <p:cNvCxnSpPr>
            <a:cxnSpLocks/>
          </p:cNvCxnSpPr>
          <p:nvPr/>
        </p:nvCxnSpPr>
        <p:spPr>
          <a:xfrm flipH="1" flipV="1">
            <a:off x="2158753" y="1685804"/>
            <a:ext cx="300124" cy="755407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tt pilkobling 75">
            <a:extLst>
              <a:ext uri="{FF2B5EF4-FFF2-40B4-BE49-F238E27FC236}">
                <a16:creationId xmlns:a16="http://schemas.microsoft.com/office/drawing/2014/main" id="{A84BB2C8-941F-4DAF-8633-2A6443B16962}"/>
              </a:ext>
            </a:extLst>
          </p:cNvPr>
          <p:cNvCxnSpPr>
            <a:cxnSpLocks/>
          </p:cNvCxnSpPr>
          <p:nvPr/>
        </p:nvCxnSpPr>
        <p:spPr>
          <a:xfrm flipH="1" flipV="1">
            <a:off x="2457082" y="2437020"/>
            <a:ext cx="111951" cy="20399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tt pilkobling 76">
            <a:extLst>
              <a:ext uri="{FF2B5EF4-FFF2-40B4-BE49-F238E27FC236}">
                <a16:creationId xmlns:a16="http://schemas.microsoft.com/office/drawing/2014/main" id="{A1C69732-EE09-48B3-B355-6FAAFF9C848D}"/>
              </a:ext>
            </a:extLst>
          </p:cNvPr>
          <p:cNvCxnSpPr>
            <a:cxnSpLocks/>
          </p:cNvCxnSpPr>
          <p:nvPr/>
        </p:nvCxnSpPr>
        <p:spPr>
          <a:xfrm flipH="1" flipV="1">
            <a:off x="2568506" y="2641896"/>
            <a:ext cx="90385" cy="10335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Rett pilkobling 77">
            <a:extLst>
              <a:ext uri="{FF2B5EF4-FFF2-40B4-BE49-F238E27FC236}">
                <a16:creationId xmlns:a16="http://schemas.microsoft.com/office/drawing/2014/main" id="{3E12AE3F-7F0A-4697-8233-589C61F9A5A7}"/>
              </a:ext>
            </a:extLst>
          </p:cNvPr>
          <p:cNvCxnSpPr>
            <a:cxnSpLocks/>
          </p:cNvCxnSpPr>
          <p:nvPr/>
        </p:nvCxnSpPr>
        <p:spPr>
          <a:xfrm flipH="1" flipV="1">
            <a:off x="2643987" y="2735349"/>
            <a:ext cx="226968" cy="9616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tt pilkobling 78">
            <a:extLst>
              <a:ext uri="{FF2B5EF4-FFF2-40B4-BE49-F238E27FC236}">
                <a16:creationId xmlns:a16="http://schemas.microsoft.com/office/drawing/2014/main" id="{BBA0B252-8CC3-439D-833B-8E07CD8ED31A}"/>
              </a:ext>
            </a:extLst>
          </p:cNvPr>
          <p:cNvCxnSpPr>
            <a:cxnSpLocks/>
          </p:cNvCxnSpPr>
          <p:nvPr/>
        </p:nvCxnSpPr>
        <p:spPr>
          <a:xfrm flipH="1" flipV="1">
            <a:off x="2870430" y="2835990"/>
            <a:ext cx="399496" cy="8178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Rett pilkobling 79">
            <a:extLst>
              <a:ext uri="{FF2B5EF4-FFF2-40B4-BE49-F238E27FC236}">
                <a16:creationId xmlns:a16="http://schemas.microsoft.com/office/drawing/2014/main" id="{6920E89B-3ACE-490E-876F-92F7A2DAD9A7}"/>
              </a:ext>
            </a:extLst>
          </p:cNvPr>
          <p:cNvCxnSpPr>
            <a:cxnSpLocks/>
          </p:cNvCxnSpPr>
          <p:nvPr/>
        </p:nvCxnSpPr>
        <p:spPr>
          <a:xfrm flipH="1">
            <a:off x="3262213" y="2903399"/>
            <a:ext cx="295260" cy="807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tt pilkobling 80">
            <a:extLst>
              <a:ext uri="{FF2B5EF4-FFF2-40B4-BE49-F238E27FC236}">
                <a16:creationId xmlns:a16="http://schemas.microsoft.com/office/drawing/2014/main" id="{1ACB76D8-DE7E-4374-A2C7-9DB30802DB95}"/>
              </a:ext>
            </a:extLst>
          </p:cNvPr>
          <p:cNvCxnSpPr>
            <a:cxnSpLocks/>
          </p:cNvCxnSpPr>
          <p:nvPr/>
        </p:nvCxnSpPr>
        <p:spPr>
          <a:xfrm flipH="1">
            <a:off x="3556947" y="2842295"/>
            <a:ext cx="273695" cy="5839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tt pilkobling 81">
            <a:extLst>
              <a:ext uri="{FF2B5EF4-FFF2-40B4-BE49-F238E27FC236}">
                <a16:creationId xmlns:a16="http://schemas.microsoft.com/office/drawing/2014/main" id="{F47DEC15-858A-4378-8FD6-CFD01E1C9C46}"/>
              </a:ext>
            </a:extLst>
          </p:cNvPr>
          <p:cNvCxnSpPr>
            <a:cxnSpLocks/>
          </p:cNvCxnSpPr>
          <p:nvPr/>
        </p:nvCxnSpPr>
        <p:spPr>
          <a:xfrm flipH="1">
            <a:off x="3833710" y="2694927"/>
            <a:ext cx="248535" cy="14825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Rett pilkobling 82">
            <a:extLst>
              <a:ext uri="{FF2B5EF4-FFF2-40B4-BE49-F238E27FC236}">
                <a16:creationId xmlns:a16="http://schemas.microsoft.com/office/drawing/2014/main" id="{7E9AAF86-B523-4246-A8D4-4DDB17DB38E4}"/>
              </a:ext>
            </a:extLst>
          </p:cNvPr>
          <p:cNvCxnSpPr>
            <a:cxnSpLocks/>
          </p:cNvCxnSpPr>
          <p:nvPr/>
        </p:nvCxnSpPr>
        <p:spPr>
          <a:xfrm flipH="1">
            <a:off x="4070935" y="2367843"/>
            <a:ext cx="359960" cy="33156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tt pilkobling 83">
            <a:extLst>
              <a:ext uri="{FF2B5EF4-FFF2-40B4-BE49-F238E27FC236}">
                <a16:creationId xmlns:a16="http://schemas.microsoft.com/office/drawing/2014/main" id="{EC9517BF-DDA2-4280-B268-1AF4F94629E1}"/>
              </a:ext>
            </a:extLst>
          </p:cNvPr>
          <p:cNvCxnSpPr>
            <a:cxnSpLocks/>
          </p:cNvCxnSpPr>
          <p:nvPr/>
        </p:nvCxnSpPr>
        <p:spPr>
          <a:xfrm flipV="1">
            <a:off x="4427301" y="2232141"/>
            <a:ext cx="17444" cy="146485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tt pilkobling 84">
            <a:extLst>
              <a:ext uri="{FF2B5EF4-FFF2-40B4-BE49-F238E27FC236}">
                <a16:creationId xmlns:a16="http://schemas.microsoft.com/office/drawing/2014/main" id="{23B97A99-410A-43D4-BC69-D97D64C646E5}"/>
              </a:ext>
            </a:extLst>
          </p:cNvPr>
          <p:cNvCxnSpPr>
            <a:cxnSpLocks/>
          </p:cNvCxnSpPr>
          <p:nvPr/>
        </p:nvCxnSpPr>
        <p:spPr>
          <a:xfrm flipV="1">
            <a:off x="4438084" y="2160254"/>
            <a:ext cx="74953" cy="7459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Rett pilkobling 85">
            <a:extLst>
              <a:ext uri="{FF2B5EF4-FFF2-40B4-BE49-F238E27FC236}">
                <a16:creationId xmlns:a16="http://schemas.microsoft.com/office/drawing/2014/main" id="{1DE0BF5A-29A7-4129-AB8A-A3B64C008A54}"/>
              </a:ext>
            </a:extLst>
          </p:cNvPr>
          <p:cNvCxnSpPr>
            <a:cxnSpLocks/>
          </p:cNvCxnSpPr>
          <p:nvPr/>
        </p:nvCxnSpPr>
        <p:spPr>
          <a:xfrm flipV="1">
            <a:off x="4506376" y="2113527"/>
            <a:ext cx="157622" cy="45844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tt pilkobling 86">
            <a:extLst>
              <a:ext uri="{FF2B5EF4-FFF2-40B4-BE49-F238E27FC236}">
                <a16:creationId xmlns:a16="http://schemas.microsoft.com/office/drawing/2014/main" id="{E8E77515-7F6D-44F0-B3B8-EB6F9E9F8EF4}"/>
              </a:ext>
            </a:extLst>
          </p:cNvPr>
          <p:cNvCxnSpPr>
            <a:cxnSpLocks/>
          </p:cNvCxnSpPr>
          <p:nvPr/>
        </p:nvCxnSpPr>
        <p:spPr>
          <a:xfrm flipV="1">
            <a:off x="4653743" y="1685801"/>
            <a:ext cx="301395" cy="43762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Rett pilkobling 87">
            <a:extLst>
              <a:ext uri="{FF2B5EF4-FFF2-40B4-BE49-F238E27FC236}">
                <a16:creationId xmlns:a16="http://schemas.microsoft.com/office/drawing/2014/main" id="{23F730FF-FCA5-40F2-80B4-7B1EB16B86BF}"/>
              </a:ext>
            </a:extLst>
          </p:cNvPr>
          <p:cNvCxnSpPr>
            <a:cxnSpLocks/>
          </p:cNvCxnSpPr>
          <p:nvPr/>
        </p:nvCxnSpPr>
        <p:spPr>
          <a:xfrm flipH="1">
            <a:off x="11247281" y="6165607"/>
            <a:ext cx="228238" cy="31570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tt pilkobling 88">
            <a:extLst>
              <a:ext uri="{FF2B5EF4-FFF2-40B4-BE49-F238E27FC236}">
                <a16:creationId xmlns:a16="http://schemas.microsoft.com/office/drawing/2014/main" id="{A55E9EFF-D364-4D93-9FED-61A30C5A0542}"/>
              </a:ext>
            </a:extLst>
          </p:cNvPr>
          <p:cNvCxnSpPr>
            <a:cxnSpLocks/>
          </p:cNvCxnSpPr>
          <p:nvPr/>
        </p:nvCxnSpPr>
        <p:spPr>
          <a:xfrm flipH="1">
            <a:off x="4260486" y="6048311"/>
            <a:ext cx="465464" cy="44510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Rett pilkobling 89">
            <a:extLst>
              <a:ext uri="{FF2B5EF4-FFF2-40B4-BE49-F238E27FC236}">
                <a16:creationId xmlns:a16="http://schemas.microsoft.com/office/drawing/2014/main" id="{90242306-D833-4586-8311-408D4D617FAD}"/>
              </a:ext>
            </a:extLst>
          </p:cNvPr>
          <p:cNvCxnSpPr>
            <a:cxnSpLocks/>
          </p:cNvCxnSpPr>
          <p:nvPr/>
        </p:nvCxnSpPr>
        <p:spPr>
          <a:xfrm flipV="1">
            <a:off x="4725950" y="5817677"/>
            <a:ext cx="159951" cy="23422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Rett pilkobling 90">
            <a:extLst>
              <a:ext uri="{FF2B5EF4-FFF2-40B4-BE49-F238E27FC236}">
                <a16:creationId xmlns:a16="http://schemas.microsoft.com/office/drawing/2014/main" id="{5902DC1F-F837-42CA-BDB0-131C913E0DD3}"/>
              </a:ext>
            </a:extLst>
          </p:cNvPr>
          <p:cNvCxnSpPr>
            <a:cxnSpLocks/>
          </p:cNvCxnSpPr>
          <p:nvPr/>
        </p:nvCxnSpPr>
        <p:spPr>
          <a:xfrm flipH="1" flipV="1">
            <a:off x="4882307" y="5810488"/>
            <a:ext cx="806925" cy="57569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tt pilkobling 91">
            <a:extLst>
              <a:ext uri="{FF2B5EF4-FFF2-40B4-BE49-F238E27FC236}">
                <a16:creationId xmlns:a16="http://schemas.microsoft.com/office/drawing/2014/main" id="{BE3E5A64-8FB9-4702-8D67-2D460FE2C08F}"/>
              </a:ext>
            </a:extLst>
          </p:cNvPr>
          <p:cNvCxnSpPr>
            <a:cxnSpLocks/>
          </p:cNvCxnSpPr>
          <p:nvPr/>
        </p:nvCxnSpPr>
        <p:spPr>
          <a:xfrm flipV="1">
            <a:off x="11022752" y="5154882"/>
            <a:ext cx="497818" cy="701494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Rett pilkobling 92">
            <a:extLst>
              <a:ext uri="{FF2B5EF4-FFF2-40B4-BE49-F238E27FC236}">
                <a16:creationId xmlns:a16="http://schemas.microsoft.com/office/drawing/2014/main" id="{AF9BD450-0C71-427E-A670-D58F626A75F7}"/>
              </a:ext>
            </a:extLst>
          </p:cNvPr>
          <p:cNvCxnSpPr>
            <a:cxnSpLocks/>
          </p:cNvCxnSpPr>
          <p:nvPr/>
        </p:nvCxnSpPr>
        <p:spPr>
          <a:xfrm>
            <a:off x="11019158" y="5849187"/>
            <a:ext cx="465469" cy="32289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Rett pilkobling 93">
            <a:extLst>
              <a:ext uri="{FF2B5EF4-FFF2-40B4-BE49-F238E27FC236}">
                <a16:creationId xmlns:a16="http://schemas.microsoft.com/office/drawing/2014/main" id="{767C001A-8AA6-4F69-9128-FB410F6E18A7}"/>
              </a:ext>
            </a:extLst>
          </p:cNvPr>
          <p:cNvCxnSpPr>
            <a:cxnSpLocks/>
          </p:cNvCxnSpPr>
          <p:nvPr/>
        </p:nvCxnSpPr>
        <p:spPr>
          <a:xfrm>
            <a:off x="11500799" y="5159073"/>
            <a:ext cx="127601" cy="8207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951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/>
              <a:t>Beskrive annen samferdsel </a:t>
            </a:r>
            <a:r>
              <a:rPr lang="nb-NO" sz="2400" dirty="0">
                <a:ea typeface="+mj-lt"/>
                <a:cs typeface="+mj-lt"/>
              </a:rPr>
              <a:t>(gjennom objekttypen </a:t>
            </a:r>
            <a:r>
              <a:rPr lang="nb-NO" sz="2400" dirty="0" err="1">
                <a:ea typeface="+mj-lt"/>
                <a:cs typeface="+mj-lt"/>
              </a:rPr>
              <a:t>AnnetVegarealAvgrensing</a:t>
            </a:r>
            <a:r>
              <a:rPr lang="nb-NO" sz="2400" dirty="0">
                <a:ea typeface="+mj-lt"/>
                <a:cs typeface="+mj-lt"/>
              </a:rPr>
              <a:t>) som</a:t>
            </a:r>
            <a:r>
              <a:rPr lang="nb-NO" sz="2400" dirty="0"/>
              <a:t> ikke er rullebane, takstbane eller representert i FKB-Veg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5" name="Bilde 5" descr="Et bilde som inneholder tekst, scene, bilvei, utendørs&#10;&#10;Automatisk generert beskrivelse">
            <a:extLst>
              <a:ext uri="{FF2B5EF4-FFF2-40B4-BE49-F238E27FC236}">
                <a16:creationId xmlns:a16="http://schemas.microsoft.com/office/drawing/2014/main" id="{2CC117A9-8100-4619-B333-DF2F5F28F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2482610"/>
            <a:ext cx="5505450" cy="4178779"/>
          </a:xfrm>
          <a:prstGeom prst="rect">
            <a:avLst/>
          </a:prstGeom>
        </p:spPr>
      </p:pic>
      <p:cxnSp>
        <p:nvCxnSpPr>
          <p:cNvPr id="6" name="Rett pilkobling 5">
            <a:extLst>
              <a:ext uri="{FF2B5EF4-FFF2-40B4-BE49-F238E27FC236}">
                <a16:creationId xmlns:a16="http://schemas.microsoft.com/office/drawing/2014/main" id="{A5597449-D375-442A-ABBF-0438752EA074}"/>
              </a:ext>
            </a:extLst>
          </p:cNvPr>
          <p:cNvCxnSpPr/>
          <p:nvPr/>
        </p:nvCxnSpPr>
        <p:spPr>
          <a:xfrm flipH="1">
            <a:off x="4724400" y="3556000"/>
            <a:ext cx="1174750" cy="166370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B3B038AA-2525-48C3-A31F-799CA6A4DE13}"/>
              </a:ext>
            </a:extLst>
          </p:cNvPr>
          <p:cNvCxnSpPr>
            <a:cxnSpLocks/>
          </p:cNvCxnSpPr>
          <p:nvPr/>
        </p:nvCxnSpPr>
        <p:spPr>
          <a:xfrm flipH="1">
            <a:off x="4387849" y="5213350"/>
            <a:ext cx="336550" cy="2984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FF70CFFE-AF7C-4B44-8B80-11F696D3EBF1}"/>
              </a:ext>
            </a:extLst>
          </p:cNvPr>
          <p:cNvCxnSpPr>
            <a:cxnSpLocks/>
          </p:cNvCxnSpPr>
          <p:nvPr/>
        </p:nvCxnSpPr>
        <p:spPr>
          <a:xfrm flipV="1">
            <a:off x="3562722" y="5498262"/>
            <a:ext cx="837586" cy="116737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581CCAC5-D82D-4FAE-B0A1-7FEB8B8BA246}"/>
              </a:ext>
            </a:extLst>
          </p:cNvPr>
          <p:cNvCxnSpPr>
            <a:cxnSpLocks/>
          </p:cNvCxnSpPr>
          <p:nvPr/>
        </p:nvCxnSpPr>
        <p:spPr>
          <a:xfrm flipH="1" flipV="1">
            <a:off x="5892798" y="3346450"/>
            <a:ext cx="3594" cy="212546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tt pilkobling 11">
            <a:extLst>
              <a:ext uri="{FF2B5EF4-FFF2-40B4-BE49-F238E27FC236}">
                <a16:creationId xmlns:a16="http://schemas.microsoft.com/office/drawing/2014/main" id="{08CBF265-0879-483A-B586-8F49CAC4C1CD}"/>
              </a:ext>
            </a:extLst>
          </p:cNvPr>
          <p:cNvCxnSpPr>
            <a:cxnSpLocks/>
          </p:cNvCxnSpPr>
          <p:nvPr/>
        </p:nvCxnSpPr>
        <p:spPr>
          <a:xfrm flipV="1">
            <a:off x="5886448" y="3206750"/>
            <a:ext cx="95250" cy="1587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pilkobling 12">
            <a:extLst>
              <a:ext uri="{FF2B5EF4-FFF2-40B4-BE49-F238E27FC236}">
                <a16:creationId xmlns:a16="http://schemas.microsoft.com/office/drawing/2014/main" id="{172508AE-CE71-40D7-8D45-28015093E775}"/>
              </a:ext>
            </a:extLst>
          </p:cNvPr>
          <p:cNvCxnSpPr>
            <a:cxnSpLocks/>
          </p:cNvCxnSpPr>
          <p:nvPr/>
        </p:nvCxnSpPr>
        <p:spPr>
          <a:xfrm flipH="1">
            <a:off x="5981698" y="2578100"/>
            <a:ext cx="444500" cy="6286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pilkobling 13">
            <a:extLst>
              <a:ext uri="{FF2B5EF4-FFF2-40B4-BE49-F238E27FC236}">
                <a16:creationId xmlns:a16="http://schemas.microsoft.com/office/drawing/2014/main" id="{78E25D9A-0E86-4D4D-8B14-5808A7DB14B8}"/>
              </a:ext>
            </a:extLst>
          </p:cNvPr>
          <p:cNvCxnSpPr>
            <a:cxnSpLocks/>
          </p:cNvCxnSpPr>
          <p:nvPr/>
        </p:nvCxnSpPr>
        <p:spPr>
          <a:xfrm flipH="1">
            <a:off x="3130548" y="2501900"/>
            <a:ext cx="1225550" cy="16954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tt pilkobling 14">
            <a:extLst>
              <a:ext uri="{FF2B5EF4-FFF2-40B4-BE49-F238E27FC236}">
                <a16:creationId xmlns:a16="http://schemas.microsoft.com/office/drawing/2014/main" id="{E0A1B05D-2C02-4EA8-B204-4811673909F5}"/>
              </a:ext>
            </a:extLst>
          </p:cNvPr>
          <p:cNvCxnSpPr>
            <a:cxnSpLocks/>
          </p:cNvCxnSpPr>
          <p:nvPr/>
        </p:nvCxnSpPr>
        <p:spPr>
          <a:xfrm flipH="1">
            <a:off x="3042727" y="4197349"/>
            <a:ext cx="87821" cy="309832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tt pilkobling 15">
            <a:extLst>
              <a:ext uri="{FF2B5EF4-FFF2-40B4-BE49-F238E27FC236}">
                <a16:creationId xmlns:a16="http://schemas.microsoft.com/office/drawing/2014/main" id="{1F5504B8-CED3-476A-84D4-F1F616FF9C2C}"/>
              </a:ext>
            </a:extLst>
          </p:cNvPr>
          <p:cNvCxnSpPr>
            <a:cxnSpLocks/>
          </p:cNvCxnSpPr>
          <p:nvPr/>
        </p:nvCxnSpPr>
        <p:spPr>
          <a:xfrm flipH="1">
            <a:off x="1467927" y="4489448"/>
            <a:ext cx="1580071" cy="215876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404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 smtClean="0"/>
              <a:t>Helikopterlandingsplass</a:t>
            </a:r>
            <a:endParaRPr lang="nb-NO" sz="2400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911" y="1323570"/>
            <a:ext cx="6747746" cy="5102167"/>
          </a:xfrm>
          <a:prstGeom prst="rect">
            <a:avLst/>
          </a:prstGeom>
        </p:spPr>
      </p:pic>
      <p:sp>
        <p:nvSpPr>
          <p:cNvPr id="4" name="Ellipse 3"/>
          <p:cNvSpPr/>
          <p:nvPr/>
        </p:nvSpPr>
        <p:spPr>
          <a:xfrm>
            <a:off x="5519651" y="2527068"/>
            <a:ext cx="1080655" cy="1080655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0112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 smtClean="0"/>
              <a:t>Helikopterlandingsplass</a:t>
            </a:r>
            <a:endParaRPr lang="nb-NO" sz="2400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5" name="Bild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735" y="1496368"/>
            <a:ext cx="6850070" cy="4771428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4275573" y="4813160"/>
            <a:ext cx="738554" cy="733895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42216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 smtClean="0"/>
              <a:t>Helikopterlandingsplass</a:t>
            </a:r>
            <a:endParaRPr lang="nb-NO" sz="2400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6" name="Bild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597430"/>
            <a:ext cx="6822607" cy="4603073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4725784" y="3358342"/>
            <a:ext cx="810491" cy="831273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77686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0197678A2406A4599839FFC18DDF768" ma:contentTypeVersion="9" ma:contentTypeDescription="Opprett et nytt dokument." ma:contentTypeScope="" ma:versionID="5cc7d115d08815b6be01e21cb377acfd">
  <xsd:schema xmlns:xsd="http://www.w3.org/2001/XMLSchema" xmlns:xs="http://www.w3.org/2001/XMLSchema" xmlns:p="http://schemas.microsoft.com/office/2006/metadata/properties" xmlns:ns2="de407f30-0a01-49ad-890a-0c662440e1ce" xmlns:ns3="54191ed1-82c8-4ddf-a077-ae76bbed28a6" targetNamespace="http://schemas.microsoft.com/office/2006/metadata/properties" ma:root="true" ma:fieldsID="e4cfaf56046dda5c5055f40a0d93b089" ns2:_="" ns3:_="">
    <xsd:import namespace="de407f30-0a01-49ad-890a-0c662440e1ce"/>
    <xsd:import namespace="54191ed1-82c8-4ddf-a077-ae76bbed28a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407f30-0a01-49ad-890a-0c662440e1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191ed1-82c8-4ddf-a077-ae76bbed28a6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lingsdetaljer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363A8EB-5510-41AB-AB0C-17AD6417E9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FD4A58-C67E-4464-9C4E-5732D28597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e407f30-0a01-49ad-890a-0c662440e1ce"/>
    <ds:schemaRef ds:uri="54191ed1-82c8-4ddf-a077-ae76bbed28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323F7C-E92D-4B2B-AF33-4BD271173CBF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5617</TotalTime>
  <Words>129</Words>
  <Application>Microsoft Office PowerPoint</Application>
  <PresentationFormat>Widescreen</PresentationFormat>
  <Paragraphs>20</Paragraphs>
  <Slides>11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Office-tema</vt:lpstr>
      <vt:lpstr>Skisser/bilder brukt i FKB-Lufthavn produktspesifikasjon og registreringsinstruks</vt:lpstr>
      <vt:lpstr>Lufthavnlys</vt:lpstr>
      <vt:lpstr>Rullebane</vt:lpstr>
      <vt:lpstr>Rullebane</vt:lpstr>
      <vt:lpstr>Taksebane</vt:lpstr>
      <vt:lpstr>Beskrive annen samferdsel (gjennom objekttypen AnnetVegarealAvgrensing) som ikke er rullebane, takstbane eller representert i FKB-Veg</vt:lpstr>
      <vt:lpstr>Helikopterlandingsplass</vt:lpstr>
      <vt:lpstr>Helikopterlandingsplass</vt:lpstr>
      <vt:lpstr>Helikopterlandingsplass</vt:lpstr>
      <vt:lpstr>Helikopterlandingsplass</vt:lpstr>
      <vt:lpstr>Helikopterlandingsplass (samlebilde)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Mika Sundin</cp:lastModifiedBy>
  <cp:revision>402</cp:revision>
  <dcterms:created xsi:type="dcterms:W3CDTF">2021-08-06T12:22:07Z</dcterms:created>
  <dcterms:modified xsi:type="dcterms:W3CDTF">2021-12-13T06:31:46Z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0x010100D0197678A2406A4599839FFC18DDF768</vt:lpwstr>
  </property>
</Properties>
</file>

<file path=docProps/thumbnail.jpeg>
</file>